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</p:sldIdLst>
  <p:sldSz cx="7559675" cy="106918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6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74" d="100"/>
          <a:sy n="74" d="100"/>
        </p:scale>
        <p:origin x="3072" y="60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82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75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96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39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78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32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7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8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39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72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856A9-4374-4506-BC21-16F960D6729B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C8D3D-F7ED-4AD6-9338-D879F4922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9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orme libre : forme 67">
            <a:extLst>
              <a:ext uri="{FF2B5EF4-FFF2-40B4-BE49-F238E27FC236}">
                <a16:creationId xmlns:a16="http://schemas.microsoft.com/office/drawing/2014/main" id="{AC7C094B-CF31-4FCE-91C1-0060C293F282}"/>
              </a:ext>
            </a:extLst>
          </p:cNvPr>
          <p:cNvSpPr/>
          <p:nvPr/>
        </p:nvSpPr>
        <p:spPr>
          <a:xfrm>
            <a:off x="3015" y="-1"/>
            <a:ext cx="7482166" cy="4678770"/>
          </a:xfrm>
          <a:custGeom>
            <a:avLst/>
            <a:gdLst>
              <a:gd name="connsiteX0" fmla="*/ 7325832 w 7935504"/>
              <a:gd name="connsiteY0" fmla="*/ 0 h 5220586"/>
              <a:gd name="connsiteX1" fmla="*/ 7283302 w 7935504"/>
              <a:gd name="connsiteY1" fmla="*/ 1637414 h 5220586"/>
              <a:gd name="connsiteX2" fmla="*/ 5188688 w 7935504"/>
              <a:gd name="connsiteY2" fmla="*/ 1541721 h 5220586"/>
              <a:gd name="connsiteX3" fmla="*/ 935665 w 7935504"/>
              <a:gd name="connsiteY3" fmla="*/ 1584251 h 5220586"/>
              <a:gd name="connsiteX4" fmla="*/ 850605 w 7935504"/>
              <a:gd name="connsiteY4" fmla="*/ 3062177 h 5220586"/>
              <a:gd name="connsiteX5" fmla="*/ 3019646 w 7935504"/>
              <a:gd name="connsiteY5" fmla="*/ 3040912 h 5220586"/>
              <a:gd name="connsiteX6" fmla="*/ 5816009 w 7935504"/>
              <a:gd name="connsiteY6" fmla="*/ 2945219 h 5220586"/>
              <a:gd name="connsiteX7" fmla="*/ 7846828 w 7935504"/>
              <a:gd name="connsiteY7" fmla="*/ 3136605 h 5220586"/>
              <a:gd name="connsiteX8" fmla="*/ 7315200 w 7935504"/>
              <a:gd name="connsiteY8" fmla="*/ 4210493 h 5220586"/>
              <a:gd name="connsiteX9" fmla="*/ 5018567 w 7935504"/>
              <a:gd name="connsiteY9" fmla="*/ 4295553 h 5220586"/>
              <a:gd name="connsiteX10" fmla="*/ 3817088 w 7935504"/>
              <a:gd name="connsiteY10" fmla="*/ 4210493 h 5220586"/>
              <a:gd name="connsiteX11" fmla="*/ 2690037 w 7935504"/>
              <a:gd name="connsiteY11" fmla="*/ 4253023 h 5220586"/>
              <a:gd name="connsiteX12" fmla="*/ 467832 w 7935504"/>
              <a:gd name="connsiteY12" fmla="*/ 4667693 h 5220586"/>
              <a:gd name="connsiteX13" fmla="*/ 0 w 7935504"/>
              <a:gd name="connsiteY13" fmla="*/ 5220586 h 5220586"/>
              <a:gd name="connsiteX0" fmla="*/ 6858000 w 7467672"/>
              <a:gd name="connsiteY0" fmla="*/ 0 h 4667693"/>
              <a:gd name="connsiteX1" fmla="*/ 6815470 w 7467672"/>
              <a:gd name="connsiteY1" fmla="*/ 1637414 h 4667693"/>
              <a:gd name="connsiteX2" fmla="*/ 4720856 w 7467672"/>
              <a:gd name="connsiteY2" fmla="*/ 1541721 h 4667693"/>
              <a:gd name="connsiteX3" fmla="*/ 467833 w 7467672"/>
              <a:gd name="connsiteY3" fmla="*/ 1584251 h 4667693"/>
              <a:gd name="connsiteX4" fmla="*/ 382773 w 7467672"/>
              <a:gd name="connsiteY4" fmla="*/ 3062177 h 4667693"/>
              <a:gd name="connsiteX5" fmla="*/ 2551814 w 7467672"/>
              <a:gd name="connsiteY5" fmla="*/ 3040912 h 4667693"/>
              <a:gd name="connsiteX6" fmla="*/ 5348177 w 7467672"/>
              <a:gd name="connsiteY6" fmla="*/ 2945219 h 4667693"/>
              <a:gd name="connsiteX7" fmla="*/ 7378996 w 7467672"/>
              <a:gd name="connsiteY7" fmla="*/ 3136605 h 4667693"/>
              <a:gd name="connsiteX8" fmla="*/ 6847368 w 7467672"/>
              <a:gd name="connsiteY8" fmla="*/ 4210493 h 4667693"/>
              <a:gd name="connsiteX9" fmla="*/ 4550735 w 7467672"/>
              <a:gd name="connsiteY9" fmla="*/ 4295553 h 4667693"/>
              <a:gd name="connsiteX10" fmla="*/ 3349256 w 7467672"/>
              <a:gd name="connsiteY10" fmla="*/ 4210493 h 4667693"/>
              <a:gd name="connsiteX11" fmla="*/ 2222205 w 7467672"/>
              <a:gd name="connsiteY11" fmla="*/ 4253023 h 4667693"/>
              <a:gd name="connsiteX12" fmla="*/ 0 w 7467672"/>
              <a:gd name="connsiteY12" fmla="*/ 4667693 h 4667693"/>
              <a:gd name="connsiteX0" fmla="*/ 6858000 w 7467672"/>
              <a:gd name="connsiteY0" fmla="*/ 0 h 4678443"/>
              <a:gd name="connsiteX1" fmla="*/ 6815470 w 7467672"/>
              <a:gd name="connsiteY1" fmla="*/ 1637414 h 4678443"/>
              <a:gd name="connsiteX2" fmla="*/ 4720856 w 7467672"/>
              <a:gd name="connsiteY2" fmla="*/ 1541721 h 4678443"/>
              <a:gd name="connsiteX3" fmla="*/ 467833 w 7467672"/>
              <a:gd name="connsiteY3" fmla="*/ 1584251 h 4678443"/>
              <a:gd name="connsiteX4" fmla="*/ 382773 w 7467672"/>
              <a:gd name="connsiteY4" fmla="*/ 3062177 h 4678443"/>
              <a:gd name="connsiteX5" fmla="*/ 2551814 w 7467672"/>
              <a:gd name="connsiteY5" fmla="*/ 3040912 h 4678443"/>
              <a:gd name="connsiteX6" fmla="*/ 5348177 w 7467672"/>
              <a:gd name="connsiteY6" fmla="*/ 2945219 h 4678443"/>
              <a:gd name="connsiteX7" fmla="*/ 7378996 w 7467672"/>
              <a:gd name="connsiteY7" fmla="*/ 3136605 h 4678443"/>
              <a:gd name="connsiteX8" fmla="*/ 6847368 w 7467672"/>
              <a:gd name="connsiteY8" fmla="*/ 4210493 h 4678443"/>
              <a:gd name="connsiteX9" fmla="*/ 4550735 w 7467672"/>
              <a:gd name="connsiteY9" fmla="*/ 4295553 h 4678443"/>
              <a:gd name="connsiteX10" fmla="*/ 3221665 w 7467672"/>
              <a:gd name="connsiteY10" fmla="*/ 4678325 h 4678443"/>
              <a:gd name="connsiteX11" fmla="*/ 2222205 w 7467672"/>
              <a:gd name="connsiteY11" fmla="*/ 4253023 h 4678443"/>
              <a:gd name="connsiteX12" fmla="*/ 0 w 7467672"/>
              <a:gd name="connsiteY12" fmla="*/ 4667693 h 4678443"/>
              <a:gd name="connsiteX0" fmla="*/ 6858000 w 7467672"/>
              <a:gd name="connsiteY0" fmla="*/ 0 h 4680659"/>
              <a:gd name="connsiteX1" fmla="*/ 6815470 w 7467672"/>
              <a:gd name="connsiteY1" fmla="*/ 1637414 h 4680659"/>
              <a:gd name="connsiteX2" fmla="*/ 4720856 w 7467672"/>
              <a:gd name="connsiteY2" fmla="*/ 1541721 h 4680659"/>
              <a:gd name="connsiteX3" fmla="*/ 467833 w 7467672"/>
              <a:gd name="connsiteY3" fmla="*/ 1584251 h 4680659"/>
              <a:gd name="connsiteX4" fmla="*/ 382773 w 7467672"/>
              <a:gd name="connsiteY4" fmla="*/ 3062177 h 4680659"/>
              <a:gd name="connsiteX5" fmla="*/ 2551814 w 7467672"/>
              <a:gd name="connsiteY5" fmla="*/ 3040912 h 4680659"/>
              <a:gd name="connsiteX6" fmla="*/ 5348177 w 7467672"/>
              <a:gd name="connsiteY6" fmla="*/ 2945219 h 4680659"/>
              <a:gd name="connsiteX7" fmla="*/ 7378996 w 7467672"/>
              <a:gd name="connsiteY7" fmla="*/ 3136605 h 4680659"/>
              <a:gd name="connsiteX8" fmla="*/ 6847368 w 7467672"/>
              <a:gd name="connsiteY8" fmla="*/ 4210493 h 4680659"/>
              <a:gd name="connsiteX9" fmla="*/ 4550735 w 7467672"/>
              <a:gd name="connsiteY9" fmla="*/ 4295553 h 4680659"/>
              <a:gd name="connsiteX10" fmla="*/ 3221665 w 7467672"/>
              <a:gd name="connsiteY10" fmla="*/ 4678325 h 4680659"/>
              <a:gd name="connsiteX11" fmla="*/ 2073349 w 7467672"/>
              <a:gd name="connsiteY11" fmla="*/ 4465674 h 4680659"/>
              <a:gd name="connsiteX12" fmla="*/ 0 w 7467672"/>
              <a:gd name="connsiteY12" fmla="*/ 4667693 h 4680659"/>
              <a:gd name="connsiteX0" fmla="*/ 6858000 w 7468154"/>
              <a:gd name="connsiteY0" fmla="*/ 0 h 4678928"/>
              <a:gd name="connsiteX1" fmla="*/ 6815470 w 7468154"/>
              <a:gd name="connsiteY1" fmla="*/ 1637414 h 4678928"/>
              <a:gd name="connsiteX2" fmla="*/ 4720856 w 7468154"/>
              <a:gd name="connsiteY2" fmla="*/ 1541721 h 4678928"/>
              <a:gd name="connsiteX3" fmla="*/ 467833 w 7468154"/>
              <a:gd name="connsiteY3" fmla="*/ 1584251 h 4678928"/>
              <a:gd name="connsiteX4" fmla="*/ 382773 w 7468154"/>
              <a:gd name="connsiteY4" fmla="*/ 3062177 h 4678928"/>
              <a:gd name="connsiteX5" fmla="*/ 2551814 w 7468154"/>
              <a:gd name="connsiteY5" fmla="*/ 3040912 h 4678928"/>
              <a:gd name="connsiteX6" fmla="*/ 5348177 w 7468154"/>
              <a:gd name="connsiteY6" fmla="*/ 2945219 h 4678928"/>
              <a:gd name="connsiteX7" fmla="*/ 7378996 w 7468154"/>
              <a:gd name="connsiteY7" fmla="*/ 3136605 h 4678928"/>
              <a:gd name="connsiteX8" fmla="*/ 6847368 w 7468154"/>
              <a:gd name="connsiteY8" fmla="*/ 4210493 h 4678928"/>
              <a:gd name="connsiteX9" fmla="*/ 4529470 w 7468154"/>
              <a:gd name="connsiteY9" fmla="*/ 4518837 h 4678928"/>
              <a:gd name="connsiteX10" fmla="*/ 3221665 w 7468154"/>
              <a:gd name="connsiteY10" fmla="*/ 4678325 h 4678928"/>
              <a:gd name="connsiteX11" fmla="*/ 2073349 w 7468154"/>
              <a:gd name="connsiteY11" fmla="*/ 4465674 h 4678928"/>
              <a:gd name="connsiteX12" fmla="*/ 0 w 7468154"/>
              <a:gd name="connsiteY12" fmla="*/ 4667693 h 4678928"/>
              <a:gd name="connsiteX0" fmla="*/ 6858000 w 7477438"/>
              <a:gd name="connsiteY0" fmla="*/ 0 h 4678928"/>
              <a:gd name="connsiteX1" fmla="*/ 6815470 w 7477438"/>
              <a:gd name="connsiteY1" fmla="*/ 1637414 h 4678928"/>
              <a:gd name="connsiteX2" fmla="*/ 4720856 w 7477438"/>
              <a:gd name="connsiteY2" fmla="*/ 1541721 h 4678928"/>
              <a:gd name="connsiteX3" fmla="*/ 467833 w 7477438"/>
              <a:gd name="connsiteY3" fmla="*/ 1584251 h 4678928"/>
              <a:gd name="connsiteX4" fmla="*/ 382773 w 7477438"/>
              <a:gd name="connsiteY4" fmla="*/ 3062177 h 4678928"/>
              <a:gd name="connsiteX5" fmla="*/ 2551814 w 7477438"/>
              <a:gd name="connsiteY5" fmla="*/ 3040912 h 4678928"/>
              <a:gd name="connsiteX6" fmla="*/ 5348177 w 7477438"/>
              <a:gd name="connsiteY6" fmla="*/ 2945219 h 4678928"/>
              <a:gd name="connsiteX7" fmla="*/ 7389628 w 7477438"/>
              <a:gd name="connsiteY7" fmla="*/ 3413051 h 4678928"/>
              <a:gd name="connsiteX8" fmla="*/ 6847368 w 7477438"/>
              <a:gd name="connsiteY8" fmla="*/ 4210493 h 4678928"/>
              <a:gd name="connsiteX9" fmla="*/ 4529470 w 7477438"/>
              <a:gd name="connsiteY9" fmla="*/ 4518837 h 4678928"/>
              <a:gd name="connsiteX10" fmla="*/ 3221665 w 7477438"/>
              <a:gd name="connsiteY10" fmla="*/ 4678325 h 4678928"/>
              <a:gd name="connsiteX11" fmla="*/ 2073349 w 7477438"/>
              <a:gd name="connsiteY11" fmla="*/ 4465674 h 4678928"/>
              <a:gd name="connsiteX12" fmla="*/ 0 w 7477438"/>
              <a:gd name="connsiteY12" fmla="*/ 4667693 h 4678928"/>
              <a:gd name="connsiteX0" fmla="*/ 6858000 w 7482166"/>
              <a:gd name="connsiteY0" fmla="*/ 0 h 4678770"/>
              <a:gd name="connsiteX1" fmla="*/ 6815470 w 7482166"/>
              <a:gd name="connsiteY1" fmla="*/ 1637414 h 4678770"/>
              <a:gd name="connsiteX2" fmla="*/ 4720856 w 7482166"/>
              <a:gd name="connsiteY2" fmla="*/ 1541721 h 4678770"/>
              <a:gd name="connsiteX3" fmla="*/ 467833 w 7482166"/>
              <a:gd name="connsiteY3" fmla="*/ 1584251 h 4678770"/>
              <a:gd name="connsiteX4" fmla="*/ 382773 w 7482166"/>
              <a:gd name="connsiteY4" fmla="*/ 3062177 h 4678770"/>
              <a:gd name="connsiteX5" fmla="*/ 2551814 w 7482166"/>
              <a:gd name="connsiteY5" fmla="*/ 3040912 h 4678770"/>
              <a:gd name="connsiteX6" fmla="*/ 5348177 w 7482166"/>
              <a:gd name="connsiteY6" fmla="*/ 2945219 h 4678770"/>
              <a:gd name="connsiteX7" fmla="*/ 7389628 w 7482166"/>
              <a:gd name="connsiteY7" fmla="*/ 3413051 h 4678770"/>
              <a:gd name="connsiteX8" fmla="*/ 6868634 w 7482166"/>
              <a:gd name="connsiteY8" fmla="*/ 4423144 h 4678770"/>
              <a:gd name="connsiteX9" fmla="*/ 4529470 w 7482166"/>
              <a:gd name="connsiteY9" fmla="*/ 4518837 h 4678770"/>
              <a:gd name="connsiteX10" fmla="*/ 3221665 w 7482166"/>
              <a:gd name="connsiteY10" fmla="*/ 4678325 h 4678770"/>
              <a:gd name="connsiteX11" fmla="*/ 2073349 w 7482166"/>
              <a:gd name="connsiteY11" fmla="*/ 4465674 h 4678770"/>
              <a:gd name="connsiteX12" fmla="*/ 0 w 7482166"/>
              <a:gd name="connsiteY12" fmla="*/ 4667693 h 4678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82166" h="4678770">
                <a:moveTo>
                  <a:pt x="6858000" y="0"/>
                </a:moveTo>
                <a:cubicBezTo>
                  <a:pt x="7014830" y="690230"/>
                  <a:pt x="7171661" y="1380461"/>
                  <a:pt x="6815470" y="1637414"/>
                </a:cubicBezTo>
                <a:cubicBezTo>
                  <a:pt x="6459279" y="1894367"/>
                  <a:pt x="4720856" y="1541721"/>
                  <a:pt x="4720856" y="1541721"/>
                </a:cubicBezTo>
                <a:cubicBezTo>
                  <a:pt x="3662917" y="1532861"/>
                  <a:pt x="1190847" y="1330842"/>
                  <a:pt x="467833" y="1584251"/>
                </a:cubicBezTo>
                <a:cubicBezTo>
                  <a:pt x="-255181" y="1837660"/>
                  <a:pt x="35443" y="2819400"/>
                  <a:pt x="382773" y="3062177"/>
                </a:cubicBezTo>
                <a:cubicBezTo>
                  <a:pt x="730103" y="3304954"/>
                  <a:pt x="1724247" y="3060405"/>
                  <a:pt x="2551814" y="3040912"/>
                </a:cubicBezTo>
                <a:cubicBezTo>
                  <a:pt x="3379381" y="3021419"/>
                  <a:pt x="4541875" y="2883196"/>
                  <a:pt x="5348177" y="2945219"/>
                </a:cubicBezTo>
                <a:cubicBezTo>
                  <a:pt x="6154479" y="3007242"/>
                  <a:pt x="7136219" y="3166730"/>
                  <a:pt x="7389628" y="3413051"/>
                </a:cubicBezTo>
                <a:cubicBezTo>
                  <a:pt x="7643037" y="3659372"/>
                  <a:pt x="7345327" y="4238846"/>
                  <a:pt x="6868634" y="4423144"/>
                </a:cubicBezTo>
                <a:cubicBezTo>
                  <a:pt x="6391941" y="4607442"/>
                  <a:pt x="5137298" y="4476307"/>
                  <a:pt x="4529470" y="4518837"/>
                </a:cubicBezTo>
                <a:cubicBezTo>
                  <a:pt x="3921642" y="4561367"/>
                  <a:pt x="3631018" y="4687185"/>
                  <a:pt x="3221665" y="4678325"/>
                </a:cubicBezTo>
                <a:cubicBezTo>
                  <a:pt x="2812312" y="4669465"/>
                  <a:pt x="2610293" y="4467446"/>
                  <a:pt x="2073349" y="4465674"/>
                </a:cubicBezTo>
                <a:cubicBezTo>
                  <a:pt x="1536405" y="4463902"/>
                  <a:pt x="448340" y="4506432"/>
                  <a:pt x="0" y="4667693"/>
                </a:cubicBezTo>
              </a:path>
            </a:pathLst>
          </a:custGeom>
          <a:noFill/>
          <a:ln w="28575"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Forme libre : forme 45">
            <a:extLst>
              <a:ext uri="{FF2B5EF4-FFF2-40B4-BE49-F238E27FC236}">
                <a16:creationId xmlns:a16="http://schemas.microsoft.com/office/drawing/2014/main" id="{03B0739A-5889-4686-B3CF-BE37DC2E5A92}"/>
              </a:ext>
            </a:extLst>
          </p:cNvPr>
          <p:cNvSpPr/>
          <p:nvPr/>
        </p:nvSpPr>
        <p:spPr>
          <a:xfrm>
            <a:off x="81880" y="6681237"/>
            <a:ext cx="6826607" cy="4091373"/>
          </a:xfrm>
          <a:custGeom>
            <a:avLst/>
            <a:gdLst>
              <a:gd name="connsiteX0" fmla="*/ 0 w 7831419"/>
              <a:gd name="connsiteY0" fmla="*/ 16460 h 3683660"/>
              <a:gd name="connsiteX1" fmla="*/ 7083189 w 7831419"/>
              <a:gd name="connsiteY1" fmla="*/ 234824 h 3683660"/>
              <a:gd name="connsiteX2" fmla="*/ 7069541 w 7831419"/>
              <a:gd name="connsiteY2" fmla="*/ 1654191 h 3683660"/>
              <a:gd name="connsiteX3" fmla="*/ 2183642 w 7831419"/>
              <a:gd name="connsiteY3" fmla="*/ 1763373 h 3683660"/>
              <a:gd name="connsiteX4" fmla="*/ 1651380 w 7831419"/>
              <a:gd name="connsiteY4" fmla="*/ 3578525 h 3683660"/>
              <a:gd name="connsiteX5" fmla="*/ 6441744 w 7831419"/>
              <a:gd name="connsiteY5" fmla="*/ 3564878 h 3683660"/>
              <a:gd name="connsiteX0" fmla="*/ 0 w 6826607"/>
              <a:gd name="connsiteY0" fmla="*/ 16460 h 3683660"/>
              <a:gd name="connsiteX1" fmla="*/ 6141493 w 6826607"/>
              <a:gd name="connsiteY1" fmla="*/ 234824 h 3683660"/>
              <a:gd name="connsiteX2" fmla="*/ 6127845 w 6826607"/>
              <a:gd name="connsiteY2" fmla="*/ 1654191 h 3683660"/>
              <a:gd name="connsiteX3" fmla="*/ 1241946 w 6826607"/>
              <a:gd name="connsiteY3" fmla="*/ 1763373 h 3683660"/>
              <a:gd name="connsiteX4" fmla="*/ 709684 w 6826607"/>
              <a:gd name="connsiteY4" fmla="*/ 3578525 h 3683660"/>
              <a:gd name="connsiteX5" fmla="*/ 5500048 w 6826607"/>
              <a:gd name="connsiteY5" fmla="*/ 3564878 h 3683660"/>
              <a:gd name="connsiteX0" fmla="*/ 0 w 6826607"/>
              <a:gd name="connsiteY0" fmla="*/ 16460 h 3715217"/>
              <a:gd name="connsiteX1" fmla="*/ 6141493 w 6826607"/>
              <a:gd name="connsiteY1" fmla="*/ 234824 h 3715217"/>
              <a:gd name="connsiteX2" fmla="*/ 6127845 w 6826607"/>
              <a:gd name="connsiteY2" fmla="*/ 1654191 h 3715217"/>
              <a:gd name="connsiteX3" fmla="*/ 1241946 w 6826607"/>
              <a:gd name="connsiteY3" fmla="*/ 1763373 h 3715217"/>
              <a:gd name="connsiteX4" fmla="*/ 709684 w 6826607"/>
              <a:gd name="connsiteY4" fmla="*/ 3578525 h 3715217"/>
              <a:gd name="connsiteX5" fmla="*/ 6277970 w 6826607"/>
              <a:gd name="connsiteY5" fmla="*/ 3677699 h 3715217"/>
              <a:gd name="connsiteX0" fmla="*/ 0 w 6826607"/>
              <a:gd name="connsiteY0" fmla="*/ 16460 h 3677699"/>
              <a:gd name="connsiteX1" fmla="*/ 6141493 w 6826607"/>
              <a:gd name="connsiteY1" fmla="*/ 234824 h 3677699"/>
              <a:gd name="connsiteX2" fmla="*/ 6127845 w 6826607"/>
              <a:gd name="connsiteY2" fmla="*/ 1654191 h 3677699"/>
              <a:gd name="connsiteX3" fmla="*/ 1241946 w 6826607"/>
              <a:gd name="connsiteY3" fmla="*/ 1763373 h 3677699"/>
              <a:gd name="connsiteX4" fmla="*/ 709684 w 6826607"/>
              <a:gd name="connsiteY4" fmla="*/ 3578525 h 3677699"/>
              <a:gd name="connsiteX5" fmla="*/ 6277970 w 6826607"/>
              <a:gd name="connsiteY5" fmla="*/ 3677699 h 3677699"/>
              <a:gd name="connsiteX0" fmla="*/ 0 w 6826607"/>
              <a:gd name="connsiteY0" fmla="*/ 16460 h 4382824"/>
              <a:gd name="connsiteX1" fmla="*/ 6141493 w 6826607"/>
              <a:gd name="connsiteY1" fmla="*/ 234824 h 4382824"/>
              <a:gd name="connsiteX2" fmla="*/ 6127845 w 6826607"/>
              <a:gd name="connsiteY2" fmla="*/ 1654191 h 4382824"/>
              <a:gd name="connsiteX3" fmla="*/ 1241946 w 6826607"/>
              <a:gd name="connsiteY3" fmla="*/ 1763373 h 4382824"/>
              <a:gd name="connsiteX4" fmla="*/ 709684 w 6826607"/>
              <a:gd name="connsiteY4" fmla="*/ 3578525 h 4382824"/>
              <a:gd name="connsiteX5" fmla="*/ 6673756 w 6826607"/>
              <a:gd name="connsiteY5" fmla="*/ 4382824 h 4382824"/>
              <a:gd name="connsiteX0" fmla="*/ 0 w 6826607"/>
              <a:gd name="connsiteY0" fmla="*/ 16460 h 4382824"/>
              <a:gd name="connsiteX1" fmla="*/ 6141493 w 6826607"/>
              <a:gd name="connsiteY1" fmla="*/ 234824 h 4382824"/>
              <a:gd name="connsiteX2" fmla="*/ 6127845 w 6826607"/>
              <a:gd name="connsiteY2" fmla="*/ 1654191 h 4382824"/>
              <a:gd name="connsiteX3" fmla="*/ 1241946 w 6826607"/>
              <a:gd name="connsiteY3" fmla="*/ 1763373 h 4382824"/>
              <a:gd name="connsiteX4" fmla="*/ 709684 w 6826607"/>
              <a:gd name="connsiteY4" fmla="*/ 3578525 h 4382824"/>
              <a:gd name="connsiteX5" fmla="*/ 6673756 w 6826607"/>
              <a:gd name="connsiteY5" fmla="*/ 4382824 h 4382824"/>
              <a:gd name="connsiteX0" fmla="*/ 0 w 6826607"/>
              <a:gd name="connsiteY0" fmla="*/ 16460 h 4227697"/>
              <a:gd name="connsiteX1" fmla="*/ 6141493 w 6826607"/>
              <a:gd name="connsiteY1" fmla="*/ 234824 h 4227697"/>
              <a:gd name="connsiteX2" fmla="*/ 6127845 w 6826607"/>
              <a:gd name="connsiteY2" fmla="*/ 1654191 h 4227697"/>
              <a:gd name="connsiteX3" fmla="*/ 1241946 w 6826607"/>
              <a:gd name="connsiteY3" fmla="*/ 1763373 h 4227697"/>
              <a:gd name="connsiteX4" fmla="*/ 709684 w 6826607"/>
              <a:gd name="connsiteY4" fmla="*/ 3578525 h 4227697"/>
              <a:gd name="connsiteX5" fmla="*/ 6619165 w 6826607"/>
              <a:gd name="connsiteY5" fmla="*/ 4227697 h 4227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26607" h="4227697">
                <a:moveTo>
                  <a:pt x="0" y="16460"/>
                </a:moveTo>
                <a:cubicBezTo>
                  <a:pt x="2952466" y="-10836"/>
                  <a:pt x="5120186" y="-38131"/>
                  <a:pt x="6141493" y="234824"/>
                </a:cubicBezTo>
                <a:cubicBezTo>
                  <a:pt x="7162801" y="507779"/>
                  <a:pt x="6944436" y="1399433"/>
                  <a:pt x="6127845" y="1654191"/>
                </a:cubicBezTo>
                <a:cubicBezTo>
                  <a:pt x="5311254" y="1908949"/>
                  <a:pt x="2144973" y="1442651"/>
                  <a:pt x="1241946" y="1763373"/>
                </a:cubicBezTo>
                <a:cubicBezTo>
                  <a:pt x="338919" y="2084095"/>
                  <a:pt x="-186519" y="3167804"/>
                  <a:pt x="709684" y="3578525"/>
                </a:cubicBezTo>
                <a:cubicBezTo>
                  <a:pt x="1605887" y="3989246"/>
                  <a:pt x="6514532" y="2692798"/>
                  <a:pt x="6619165" y="4227697"/>
                </a:cubicBezTo>
              </a:path>
            </a:pathLst>
          </a:custGeom>
          <a:ln w="28575" cap="flat" cmpd="sng" algn="ctr">
            <a:solidFill>
              <a:srgbClr val="FF99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9729E8F-1F67-4A0E-9A90-99F8DD6B59DC}"/>
              </a:ext>
            </a:extLst>
          </p:cNvPr>
          <p:cNvSpPr txBox="1"/>
          <p:nvPr/>
        </p:nvSpPr>
        <p:spPr>
          <a:xfrm>
            <a:off x="843425" y="141890"/>
            <a:ext cx="587282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>
                <a:ln>
                  <a:solidFill>
                    <a:srgbClr val="336698"/>
                  </a:solidFill>
                </a:ln>
                <a:solidFill>
                  <a:srgbClr val="336698"/>
                </a:solidFill>
                <a:latin typeface="Abadi Extra Light" panose="020B0204020104020204" pitchFamily="34" charset="0"/>
                <a:cs typeface="Arial" panose="020B0604020202020204" pitchFamily="34" charset="0"/>
              </a:rPr>
              <a:t>QUELLES DONNÉES TRAITONS-NOUS 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5BB060B-F57F-4B95-B9B0-ED25524333E4}"/>
              </a:ext>
            </a:extLst>
          </p:cNvPr>
          <p:cNvSpPr txBox="1"/>
          <p:nvPr/>
        </p:nvSpPr>
        <p:spPr>
          <a:xfrm>
            <a:off x="680914" y="5327421"/>
            <a:ext cx="619785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>
                <a:ln>
                  <a:solidFill>
                    <a:srgbClr val="336698"/>
                  </a:solidFill>
                </a:ln>
                <a:solidFill>
                  <a:srgbClr val="336698"/>
                </a:solidFill>
                <a:latin typeface="Abadi Extra Light" panose="020B0204020104020204" pitchFamily="34" charset="0"/>
                <a:cs typeface="Arial" panose="020B0604020202020204" pitchFamily="34" charset="0"/>
              </a:rPr>
              <a:t>QUE FAISONS-NOUS DE VOS DONNÉES ?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38E2C037-8154-4D29-B73F-7BF63103A172}"/>
              </a:ext>
            </a:extLst>
          </p:cNvPr>
          <p:cNvSpPr txBox="1"/>
          <p:nvPr/>
        </p:nvSpPr>
        <p:spPr>
          <a:xfrm>
            <a:off x="1818408" y="6355648"/>
            <a:ext cx="3982817" cy="584775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Gestion des locations et ventes de logements</a:t>
            </a:r>
          </a:p>
          <a:p>
            <a:r>
              <a:rPr lang="fr-FR" sz="1600" dirty="0">
                <a:latin typeface="Abadi Extra Light" panose="020B0204020104020204" pitchFamily="34" charset="0"/>
              </a:rPr>
              <a:t>Entretien des relations avec et entres locataires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987C1B95-DFC1-4490-A36F-4F39B44BE76A}"/>
              </a:ext>
            </a:extLst>
          </p:cNvPr>
          <p:cNvSpPr txBox="1"/>
          <p:nvPr/>
        </p:nvSpPr>
        <p:spPr>
          <a:xfrm>
            <a:off x="3434187" y="8120649"/>
            <a:ext cx="2356329" cy="584775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Gestion du parc immobilier</a:t>
            </a:r>
          </a:p>
          <a:p>
            <a:r>
              <a:rPr lang="fr-FR" sz="1600" dirty="0">
                <a:latin typeface="Abadi Extra Light" panose="020B0204020104020204" pitchFamily="34" charset="0"/>
              </a:rPr>
              <a:t>Amélioration de l’habitat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28625BFC-DB2F-4038-9799-BD8E411E8B45}"/>
              </a:ext>
            </a:extLst>
          </p:cNvPr>
          <p:cNvSpPr txBox="1"/>
          <p:nvPr/>
        </p:nvSpPr>
        <p:spPr>
          <a:xfrm>
            <a:off x="2326387" y="9896050"/>
            <a:ext cx="3344811" cy="584775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Réalisation des enquêtes obligatoires</a:t>
            </a:r>
          </a:p>
          <a:p>
            <a:r>
              <a:rPr lang="fr-FR" sz="1600" dirty="0">
                <a:latin typeface="Abadi Extra Light" panose="020B0204020104020204" pitchFamily="34" charset="0"/>
              </a:rPr>
              <a:t>(SLS / OPS)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E8229436-00CF-4B17-9DC2-E109CAC3E144}"/>
              </a:ext>
            </a:extLst>
          </p:cNvPr>
          <p:cNvSpPr txBox="1"/>
          <p:nvPr/>
        </p:nvSpPr>
        <p:spPr>
          <a:xfrm>
            <a:off x="1713505" y="1272629"/>
            <a:ext cx="3117801" cy="584775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Détails sur la composition du foyer et le besoin en matière de logement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3B80AA28-E13F-4CC7-BFE7-1A85F392F49C}"/>
              </a:ext>
            </a:extLst>
          </p:cNvPr>
          <p:cNvSpPr txBox="1"/>
          <p:nvPr/>
        </p:nvSpPr>
        <p:spPr>
          <a:xfrm>
            <a:off x="2435074" y="2745242"/>
            <a:ext cx="3168531" cy="584775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Détails sur la situation professionnelle et les ressources financières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34DA1512-60A9-4A44-B2F1-E302D7176F11}"/>
              </a:ext>
            </a:extLst>
          </p:cNvPr>
          <p:cNvSpPr txBox="1"/>
          <p:nvPr/>
        </p:nvSpPr>
        <p:spPr>
          <a:xfrm>
            <a:off x="1604923" y="4237090"/>
            <a:ext cx="3761161" cy="584775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Données sensibles (par exemple médicales) si besoin pour nous adapter à votre situation</a:t>
            </a:r>
          </a:p>
        </p:txBody>
      </p:sp>
    </p:spTree>
    <p:extLst>
      <p:ext uri="{BB962C8B-B14F-4D97-AF65-F5344CB8AC3E}">
        <p14:creationId xmlns:p14="http://schemas.microsoft.com/office/powerpoint/2010/main" val="398418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800F0505-1CA9-4024-A81D-C9B3BAA91DA2}"/>
              </a:ext>
            </a:extLst>
          </p:cNvPr>
          <p:cNvSpPr/>
          <p:nvPr/>
        </p:nvSpPr>
        <p:spPr>
          <a:xfrm>
            <a:off x="534280" y="7137779"/>
            <a:ext cx="2164436" cy="3534770"/>
          </a:xfrm>
          <a:custGeom>
            <a:avLst/>
            <a:gdLst>
              <a:gd name="connsiteX0" fmla="*/ 247678 w 2059278"/>
              <a:gd name="connsiteY0" fmla="*/ 0 h 3425588"/>
              <a:gd name="connsiteX1" fmla="*/ 56609 w 2059278"/>
              <a:gd name="connsiteY1" fmla="*/ 764275 h 3425588"/>
              <a:gd name="connsiteX2" fmla="*/ 1134782 w 2059278"/>
              <a:gd name="connsiteY2" fmla="*/ 1050878 h 3425588"/>
              <a:gd name="connsiteX3" fmla="*/ 1707988 w 2059278"/>
              <a:gd name="connsiteY3" fmla="*/ 1132764 h 3425588"/>
              <a:gd name="connsiteX4" fmla="*/ 2049182 w 2059278"/>
              <a:gd name="connsiteY4" fmla="*/ 1719618 h 3425588"/>
              <a:gd name="connsiteX5" fmla="*/ 1325851 w 2059278"/>
              <a:gd name="connsiteY5" fmla="*/ 2033516 h 3425588"/>
              <a:gd name="connsiteX6" fmla="*/ 370508 w 2059278"/>
              <a:gd name="connsiteY6" fmla="*/ 2156346 h 3425588"/>
              <a:gd name="connsiteX7" fmla="*/ 29313 w 2059278"/>
              <a:gd name="connsiteY7" fmla="*/ 2756848 h 3425588"/>
              <a:gd name="connsiteX8" fmla="*/ 83905 w 2059278"/>
              <a:gd name="connsiteY8" fmla="*/ 3425588 h 3425588"/>
              <a:gd name="connsiteX0" fmla="*/ 244739 w 2056558"/>
              <a:gd name="connsiteY0" fmla="*/ 0 h 3425588"/>
              <a:gd name="connsiteX1" fmla="*/ 53670 w 2056558"/>
              <a:gd name="connsiteY1" fmla="*/ 764275 h 3425588"/>
              <a:gd name="connsiteX2" fmla="*/ 1090900 w 2056558"/>
              <a:gd name="connsiteY2" fmla="*/ 955343 h 3425588"/>
              <a:gd name="connsiteX3" fmla="*/ 1705049 w 2056558"/>
              <a:gd name="connsiteY3" fmla="*/ 1132764 h 3425588"/>
              <a:gd name="connsiteX4" fmla="*/ 2046243 w 2056558"/>
              <a:gd name="connsiteY4" fmla="*/ 1719618 h 3425588"/>
              <a:gd name="connsiteX5" fmla="*/ 1322912 w 2056558"/>
              <a:gd name="connsiteY5" fmla="*/ 2033516 h 3425588"/>
              <a:gd name="connsiteX6" fmla="*/ 367569 w 2056558"/>
              <a:gd name="connsiteY6" fmla="*/ 2156346 h 3425588"/>
              <a:gd name="connsiteX7" fmla="*/ 26374 w 2056558"/>
              <a:gd name="connsiteY7" fmla="*/ 2756848 h 3425588"/>
              <a:gd name="connsiteX8" fmla="*/ 80966 w 2056558"/>
              <a:gd name="connsiteY8" fmla="*/ 3425588 h 3425588"/>
              <a:gd name="connsiteX0" fmla="*/ 244739 w 2121765"/>
              <a:gd name="connsiteY0" fmla="*/ 0 h 3425588"/>
              <a:gd name="connsiteX1" fmla="*/ 53670 w 2121765"/>
              <a:gd name="connsiteY1" fmla="*/ 764275 h 3425588"/>
              <a:gd name="connsiteX2" fmla="*/ 1090900 w 2121765"/>
              <a:gd name="connsiteY2" fmla="*/ 955343 h 3425588"/>
              <a:gd name="connsiteX3" fmla="*/ 1991652 w 2121765"/>
              <a:gd name="connsiteY3" fmla="*/ 1023582 h 3425588"/>
              <a:gd name="connsiteX4" fmla="*/ 2046243 w 2121765"/>
              <a:gd name="connsiteY4" fmla="*/ 1719618 h 3425588"/>
              <a:gd name="connsiteX5" fmla="*/ 1322912 w 2121765"/>
              <a:gd name="connsiteY5" fmla="*/ 2033516 h 3425588"/>
              <a:gd name="connsiteX6" fmla="*/ 367569 w 2121765"/>
              <a:gd name="connsiteY6" fmla="*/ 2156346 h 3425588"/>
              <a:gd name="connsiteX7" fmla="*/ 26374 w 2121765"/>
              <a:gd name="connsiteY7" fmla="*/ 2756848 h 3425588"/>
              <a:gd name="connsiteX8" fmla="*/ 80966 w 2121765"/>
              <a:gd name="connsiteY8" fmla="*/ 3425588 h 3425588"/>
              <a:gd name="connsiteX0" fmla="*/ 244739 w 2124588"/>
              <a:gd name="connsiteY0" fmla="*/ 0 h 3425588"/>
              <a:gd name="connsiteX1" fmla="*/ 53670 w 2124588"/>
              <a:gd name="connsiteY1" fmla="*/ 764275 h 3425588"/>
              <a:gd name="connsiteX2" fmla="*/ 1090900 w 2124588"/>
              <a:gd name="connsiteY2" fmla="*/ 955343 h 3425588"/>
              <a:gd name="connsiteX3" fmla="*/ 1991652 w 2124588"/>
              <a:gd name="connsiteY3" fmla="*/ 1023582 h 3425588"/>
              <a:gd name="connsiteX4" fmla="*/ 2046243 w 2124588"/>
              <a:gd name="connsiteY4" fmla="*/ 1719618 h 3425588"/>
              <a:gd name="connsiteX5" fmla="*/ 1281968 w 2124588"/>
              <a:gd name="connsiteY5" fmla="*/ 1992573 h 3425588"/>
              <a:gd name="connsiteX6" fmla="*/ 367569 w 2124588"/>
              <a:gd name="connsiteY6" fmla="*/ 2156346 h 3425588"/>
              <a:gd name="connsiteX7" fmla="*/ 26374 w 2124588"/>
              <a:gd name="connsiteY7" fmla="*/ 2756848 h 3425588"/>
              <a:gd name="connsiteX8" fmla="*/ 80966 w 2124588"/>
              <a:gd name="connsiteY8" fmla="*/ 3425588 h 3425588"/>
              <a:gd name="connsiteX0" fmla="*/ 244739 w 2124588"/>
              <a:gd name="connsiteY0" fmla="*/ 0 h 3425588"/>
              <a:gd name="connsiteX1" fmla="*/ 53670 w 2124588"/>
              <a:gd name="connsiteY1" fmla="*/ 764275 h 3425588"/>
              <a:gd name="connsiteX2" fmla="*/ 1090900 w 2124588"/>
              <a:gd name="connsiteY2" fmla="*/ 955343 h 3425588"/>
              <a:gd name="connsiteX3" fmla="*/ 1991652 w 2124588"/>
              <a:gd name="connsiteY3" fmla="*/ 1023582 h 3425588"/>
              <a:gd name="connsiteX4" fmla="*/ 2046243 w 2124588"/>
              <a:gd name="connsiteY4" fmla="*/ 1719618 h 3425588"/>
              <a:gd name="connsiteX5" fmla="*/ 1281968 w 2124588"/>
              <a:gd name="connsiteY5" fmla="*/ 1992573 h 3425588"/>
              <a:gd name="connsiteX6" fmla="*/ 285682 w 2124588"/>
              <a:gd name="connsiteY6" fmla="*/ 2033517 h 3425588"/>
              <a:gd name="connsiteX7" fmla="*/ 26374 w 2124588"/>
              <a:gd name="connsiteY7" fmla="*/ 2756848 h 3425588"/>
              <a:gd name="connsiteX8" fmla="*/ 80966 w 2124588"/>
              <a:gd name="connsiteY8" fmla="*/ 3425588 h 3425588"/>
              <a:gd name="connsiteX0" fmla="*/ 244739 w 2124588"/>
              <a:gd name="connsiteY0" fmla="*/ 0 h 3425588"/>
              <a:gd name="connsiteX1" fmla="*/ 53670 w 2124588"/>
              <a:gd name="connsiteY1" fmla="*/ 764275 h 3425588"/>
              <a:gd name="connsiteX2" fmla="*/ 1090900 w 2124588"/>
              <a:gd name="connsiteY2" fmla="*/ 955343 h 3425588"/>
              <a:gd name="connsiteX3" fmla="*/ 1991652 w 2124588"/>
              <a:gd name="connsiteY3" fmla="*/ 1023582 h 3425588"/>
              <a:gd name="connsiteX4" fmla="*/ 2046243 w 2124588"/>
              <a:gd name="connsiteY4" fmla="*/ 1719618 h 3425588"/>
              <a:gd name="connsiteX5" fmla="*/ 1281968 w 2124588"/>
              <a:gd name="connsiteY5" fmla="*/ 1992573 h 3425588"/>
              <a:gd name="connsiteX6" fmla="*/ 285682 w 2124588"/>
              <a:gd name="connsiteY6" fmla="*/ 2033517 h 3425588"/>
              <a:gd name="connsiteX7" fmla="*/ 26374 w 2124588"/>
              <a:gd name="connsiteY7" fmla="*/ 2756848 h 3425588"/>
              <a:gd name="connsiteX8" fmla="*/ 80966 w 2124588"/>
              <a:gd name="connsiteY8" fmla="*/ 3425588 h 3425588"/>
              <a:gd name="connsiteX0" fmla="*/ 267634 w 2147483"/>
              <a:gd name="connsiteY0" fmla="*/ 0 h 3425588"/>
              <a:gd name="connsiteX1" fmla="*/ 76565 w 2147483"/>
              <a:gd name="connsiteY1" fmla="*/ 764275 h 3425588"/>
              <a:gd name="connsiteX2" fmla="*/ 1113795 w 2147483"/>
              <a:gd name="connsiteY2" fmla="*/ 955343 h 3425588"/>
              <a:gd name="connsiteX3" fmla="*/ 2014547 w 2147483"/>
              <a:gd name="connsiteY3" fmla="*/ 1023582 h 3425588"/>
              <a:gd name="connsiteX4" fmla="*/ 2069138 w 2147483"/>
              <a:gd name="connsiteY4" fmla="*/ 1719618 h 3425588"/>
              <a:gd name="connsiteX5" fmla="*/ 1304863 w 2147483"/>
              <a:gd name="connsiteY5" fmla="*/ 1992573 h 3425588"/>
              <a:gd name="connsiteX6" fmla="*/ 308577 w 2147483"/>
              <a:gd name="connsiteY6" fmla="*/ 2033517 h 3425588"/>
              <a:gd name="connsiteX7" fmla="*/ 8326 w 2147483"/>
              <a:gd name="connsiteY7" fmla="*/ 2620371 h 3425588"/>
              <a:gd name="connsiteX8" fmla="*/ 103861 w 2147483"/>
              <a:gd name="connsiteY8" fmla="*/ 3425588 h 3425588"/>
              <a:gd name="connsiteX0" fmla="*/ 170725 w 2159756"/>
              <a:gd name="connsiteY0" fmla="*/ 0 h 3548418"/>
              <a:gd name="connsiteX1" fmla="*/ 88838 w 2159756"/>
              <a:gd name="connsiteY1" fmla="*/ 887105 h 3548418"/>
              <a:gd name="connsiteX2" fmla="*/ 1126068 w 2159756"/>
              <a:gd name="connsiteY2" fmla="*/ 1078173 h 3548418"/>
              <a:gd name="connsiteX3" fmla="*/ 2026820 w 2159756"/>
              <a:gd name="connsiteY3" fmla="*/ 1146412 h 3548418"/>
              <a:gd name="connsiteX4" fmla="*/ 2081411 w 2159756"/>
              <a:gd name="connsiteY4" fmla="*/ 1842448 h 3548418"/>
              <a:gd name="connsiteX5" fmla="*/ 1317136 w 2159756"/>
              <a:gd name="connsiteY5" fmla="*/ 2115403 h 3548418"/>
              <a:gd name="connsiteX6" fmla="*/ 320850 w 2159756"/>
              <a:gd name="connsiteY6" fmla="*/ 2156347 h 3548418"/>
              <a:gd name="connsiteX7" fmla="*/ 20599 w 2159756"/>
              <a:gd name="connsiteY7" fmla="*/ 2743201 h 3548418"/>
              <a:gd name="connsiteX8" fmla="*/ 116134 w 2159756"/>
              <a:gd name="connsiteY8" fmla="*/ 3548418 h 3548418"/>
              <a:gd name="connsiteX0" fmla="*/ 222577 w 2211608"/>
              <a:gd name="connsiteY0" fmla="*/ 0 h 3548418"/>
              <a:gd name="connsiteX1" fmla="*/ 140690 w 2211608"/>
              <a:gd name="connsiteY1" fmla="*/ 887105 h 3548418"/>
              <a:gd name="connsiteX2" fmla="*/ 1177920 w 2211608"/>
              <a:gd name="connsiteY2" fmla="*/ 1078173 h 3548418"/>
              <a:gd name="connsiteX3" fmla="*/ 2078672 w 2211608"/>
              <a:gd name="connsiteY3" fmla="*/ 1146412 h 3548418"/>
              <a:gd name="connsiteX4" fmla="*/ 2133263 w 2211608"/>
              <a:gd name="connsiteY4" fmla="*/ 1842448 h 3548418"/>
              <a:gd name="connsiteX5" fmla="*/ 1368988 w 2211608"/>
              <a:gd name="connsiteY5" fmla="*/ 2115403 h 3548418"/>
              <a:gd name="connsiteX6" fmla="*/ 372702 w 2211608"/>
              <a:gd name="connsiteY6" fmla="*/ 2156347 h 3548418"/>
              <a:gd name="connsiteX7" fmla="*/ 72451 w 2211608"/>
              <a:gd name="connsiteY7" fmla="*/ 2743201 h 3548418"/>
              <a:gd name="connsiteX8" fmla="*/ 17860 w 2211608"/>
              <a:gd name="connsiteY8" fmla="*/ 3548418 h 3548418"/>
              <a:gd name="connsiteX0" fmla="*/ 175405 w 2164436"/>
              <a:gd name="connsiteY0" fmla="*/ 0 h 3534770"/>
              <a:gd name="connsiteX1" fmla="*/ 93518 w 2164436"/>
              <a:gd name="connsiteY1" fmla="*/ 887105 h 3534770"/>
              <a:gd name="connsiteX2" fmla="*/ 1130748 w 2164436"/>
              <a:gd name="connsiteY2" fmla="*/ 1078173 h 3534770"/>
              <a:gd name="connsiteX3" fmla="*/ 2031500 w 2164436"/>
              <a:gd name="connsiteY3" fmla="*/ 1146412 h 3534770"/>
              <a:gd name="connsiteX4" fmla="*/ 2086091 w 2164436"/>
              <a:gd name="connsiteY4" fmla="*/ 1842448 h 3534770"/>
              <a:gd name="connsiteX5" fmla="*/ 1321816 w 2164436"/>
              <a:gd name="connsiteY5" fmla="*/ 2115403 h 3534770"/>
              <a:gd name="connsiteX6" fmla="*/ 325530 w 2164436"/>
              <a:gd name="connsiteY6" fmla="*/ 2156347 h 3534770"/>
              <a:gd name="connsiteX7" fmla="*/ 25279 w 2164436"/>
              <a:gd name="connsiteY7" fmla="*/ 2743201 h 3534770"/>
              <a:gd name="connsiteX8" fmla="*/ 38927 w 2164436"/>
              <a:gd name="connsiteY8" fmla="*/ 3534770 h 3534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4436" h="3534770">
                <a:moveTo>
                  <a:pt x="175405" y="0"/>
                </a:moveTo>
                <a:cubicBezTo>
                  <a:pt x="5945" y="294564"/>
                  <a:pt x="-65706" y="707410"/>
                  <a:pt x="93518" y="887105"/>
                </a:cubicBezTo>
                <a:cubicBezTo>
                  <a:pt x="252742" y="1066801"/>
                  <a:pt x="807751" y="1034955"/>
                  <a:pt x="1130748" y="1078173"/>
                </a:cubicBezTo>
                <a:cubicBezTo>
                  <a:pt x="1453745" y="1121391"/>
                  <a:pt x="1872276" y="1019033"/>
                  <a:pt x="2031500" y="1146412"/>
                </a:cubicBezTo>
                <a:cubicBezTo>
                  <a:pt x="2190724" y="1273791"/>
                  <a:pt x="2204372" y="1680949"/>
                  <a:pt x="2086091" y="1842448"/>
                </a:cubicBezTo>
                <a:cubicBezTo>
                  <a:pt x="1967810" y="2003947"/>
                  <a:pt x="1615243" y="2063087"/>
                  <a:pt x="1321816" y="2115403"/>
                </a:cubicBezTo>
                <a:cubicBezTo>
                  <a:pt x="1028389" y="2167719"/>
                  <a:pt x="541619" y="2051714"/>
                  <a:pt x="325530" y="2156347"/>
                </a:cubicBezTo>
                <a:cubicBezTo>
                  <a:pt x="109441" y="2260980"/>
                  <a:pt x="59398" y="2511189"/>
                  <a:pt x="25279" y="2743201"/>
                </a:cubicBezTo>
                <a:cubicBezTo>
                  <a:pt x="-8840" y="2975213"/>
                  <a:pt x="-12253" y="3306170"/>
                  <a:pt x="38927" y="3534770"/>
                </a:cubicBezTo>
              </a:path>
            </a:pathLst>
          </a:custGeom>
          <a:noFill/>
          <a:ln w="28575"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orme libre : forme 43">
            <a:extLst>
              <a:ext uri="{FF2B5EF4-FFF2-40B4-BE49-F238E27FC236}">
                <a16:creationId xmlns:a16="http://schemas.microsoft.com/office/drawing/2014/main" id="{76305FB4-945D-49F8-A5BA-5B7FF9589DAD}"/>
              </a:ext>
            </a:extLst>
          </p:cNvPr>
          <p:cNvSpPr/>
          <p:nvPr/>
        </p:nvSpPr>
        <p:spPr>
          <a:xfrm>
            <a:off x="614147" y="3698543"/>
            <a:ext cx="6909301" cy="5622610"/>
          </a:xfrm>
          <a:custGeom>
            <a:avLst/>
            <a:gdLst>
              <a:gd name="connsiteX0" fmla="*/ 3954929 w 6056282"/>
              <a:gd name="connsiteY0" fmla="*/ 0 h 6744615"/>
              <a:gd name="connsiteX1" fmla="*/ 6043036 w 6056282"/>
              <a:gd name="connsiteY1" fmla="*/ 3848669 h 6744615"/>
              <a:gd name="connsiteX2" fmla="*/ 4801090 w 6056282"/>
              <a:gd name="connsiteY2" fmla="*/ 4667534 h 6744615"/>
              <a:gd name="connsiteX3" fmla="*/ 3886690 w 6056282"/>
              <a:gd name="connsiteY3" fmla="*/ 4612943 h 6744615"/>
              <a:gd name="connsiteX4" fmla="*/ 2658391 w 6056282"/>
              <a:gd name="connsiteY4" fmla="*/ 3125337 h 6744615"/>
              <a:gd name="connsiteX5" fmla="*/ 1225377 w 6056282"/>
              <a:gd name="connsiteY5" fmla="*/ 2961564 h 6744615"/>
              <a:gd name="connsiteX6" fmla="*/ 38021 w 6056282"/>
              <a:gd name="connsiteY6" fmla="*/ 4926842 h 6744615"/>
              <a:gd name="connsiteX7" fmla="*/ 297329 w 6056282"/>
              <a:gd name="connsiteY7" fmla="*/ 6537278 h 6744615"/>
              <a:gd name="connsiteX8" fmla="*/ 338272 w 6056282"/>
              <a:gd name="connsiteY8" fmla="*/ 6673755 h 6744615"/>
              <a:gd name="connsiteX0" fmla="*/ 3954929 w 6883752"/>
              <a:gd name="connsiteY0" fmla="*/ 0 h 6744615"/>
              <a:gd name="connsiteX1" fmla="*/ 6875549 w 6883752"/>
              <a:gd name="connsiteY1" fmla="*/ 204716 h 6744615"/>
              <a:gd name="connsiteX2" fmla="*/ 4801090 w 6883752"/>
              <a:gd name="connsiteY2" fmla="*/ 4667534 h 6744615"/>
              <a:gd name="connsiteX3" fmla="*/ 3886690 w 6883752"/>
              <a:gd name="connsiteY3" fmla="*/ 4612943 h 6744615"/>
              <a:gd name="connsiteX4" fmla="*/ 2658391 w 6883752"/>
              <a:gd name="connsiteY4" fmla="*/ 3125337 h 6744615"/>
              <a:gd name="connsiteX5" fmla="*/ 1225377 w 6883752"/>
              <a:gd name="connsiteY5" fmla="*/ 2961564 h 6744615"/>
              <a:gd name="connsiteX6" fmla="*/ 38021 w 6883752"/>
              <a:gd name="connsiteY6" fmla="*/ 4926842 h 6744615"/>
              <a:gd name="connsiteX7" fmla="*/ 297329 w 6883752"/>
              <a:gd name="connsiteY7" fmla="*/ 6537278 h 6744615"/>
              <a:gd name="connsiteX8" fmla="*/ 338272 w 6883752"/>
              <a:gd name="connsiteY8" fmla="*/ 6673755 h 6744615"/>
              <a:gd name="connsiteX0" fmla="*/ 3095120 w 6904930"/>
              <a:gd name="connsiteY0" fmla="*/ 0 h 7099457"/>
              <a:gd name="connsiteX1" fmla="*/ 6875549 w 6904930"/>
              <a:gd name="connsiteY1" fmla="*/ 559558 h 7099457"/>
              <a:gd name="connsiteX2" fmla="*/ 4801090 w 6904930"/>
              <a:gd name="connsiteY2" fmla="*/ 5022376 h 7099457"/>
              <a:gd name="connsiteX3" fmla="*/ 3886690 w 6904930"/>
              <a:gd name="connsiteY3" fmla="*/ 4967785 h 7099457"/>
              <a:gd name="connsiteX4" fmla="*/ 2658391 w 6904930"/>
              <a:gd name="connsiteY4" fmla="*/ 3480179 h 7099457"/>
              <a:gd name="connsiteX5" fmla="*/ 1225377 w 6904930"/>
              <a:gd name="connsiteY5" fmla="*/ 3316406 h 7099457"/>
              <a:gd name="connsiteX6" fmla="*/ 38021 w 6904930"/>
              <a:gd name="connsiteY6" fmla="*/ 5281684 h 7099457"/>
              <a:gd name="connsiteX7" fmla="*/ 297329 w 6904930"/>
              <a:gd name="connsiteY7" fmla="*/ 6892120 h 7099457"/>
              <a:gd name="connsiteX8" fmla="*/ 338272 w 6904930"/>
              <a:gd name="connsiteY8" fmla="*/ 7028597 h 7099457"/>
              <a:gd name="connsiteX0" fmla="*/ 3095120 w 6988660"/>
              <a:gd name="connsiteY0" fmla="*/ 0 h 7099457"/>
              <a:gd name="connsiteX1" fmla="*/ 6875549 w 6988660"/>
              <a:gd name="connsiteY1" fmla="*/ 559558 h 7099457"/>
              <a:gd name="connsiteX2" fmla="*/ 5811025 w 6988660"/>
              <a:gd name="connsiteY2" fmla="*/ 4148919 h 7099457"/>
              <a:gd name="connsiteX3" fmla="*/ 3886690 w 6988660"/>
              <a:gd name="connsiteY3" fmla="*/ 4967785 h 7099457"/>
              <a:gd name="connsiteX4" fmla="*/ 2658391 w 6988660"/>
              <a:gd name="connsiteY4" fmla="*/ 3480179 h 7099457"/>
              <a:gd name="connsiteX5" fmla="*/ 1225377 w 6988660"/>
              <a:gd name="connsiteY5" fmla="*/ 3316406 h 7099457"/>
              <a:gd name="connsiteX6" fmla="*/ 38021 w 6988660"/>
              <a:gd name="connsiteY6" fmla="*/ 5281684 h 7099457"/>
              <a:gd name="connsiteX7" fmla="*/ 297329 w 6988660"/>
              <a:gd name="connsiteY7" fmla="*/ 6892120 h 7099457"/>
              <a:gd name="connsiteX8" fmla="*/ 338272 w 6988660"/>
              <a:gd name="connsiteY8" fmla="*/ 7028597 h 7099457"/>
              <a:gd name="connsiteX0" fmla="*/ 3095120 w 6700929"/>
              <a:gd name="connsiteY0" fmla="*/ 0 h 7099457"/>
              <a:gd name="connsiteX1" fmla="*/ 6561651 w 6700929"/>
              <a:gd name="connsiteY1" fmla="*/ 464023 h 7099457"/>
              <a:gd name="connsiteX2" fmla="*/ 5811025 w 6700929"/>
              <a:gd name="connsiteY2" fmla="*/ 4148919 h 7099457"/>
              <a:gd name="connsiteX3" fmla="*/ 3886690 w 6700929"/>
              <a:gd name="connsiteY3" fmla="*/ 4967785 h 7099457"/>
              <a:gd name="connsiteX4" fmla="*/ 2658391 w 6700929"/>
              <a:gd name="connsiteY4" fmla="*/ 3480179 h 7099457"/>
              <a:gd name="connsiteX5" fmla="*/ 1225377 w 6700929"/>
              <a:gd name="connsiteY5" fmla="*/ 3316406 h 7099457"/>
              <a:gd name="connsiteX6" fmla="*/ 38021 w 6700929"/>
              <a:gd name="connsiteY6" fmla="*/ 5281684 h 7099457"/>
              <a:gd name="connsiteX7" fmla="*/ 297329 w 6700929"/>
              <a:gd name="connsiteY7" fmla="*/ 6892120 h 7099457"/>
              <a:gd name="connsiteX8" fmla="*/ 338272 w 6700929"/>
              <a:gd name="connsiteY8" fmla="*/ 7028597 h 7099457"/>
              <a:gd name="connsiteX0" fmla="*/ 3095120 w 6853411"/>
              <a:gd name="connsiteY0" fmla="*/ 0 h 7099457"/>
              <a:gd name="connsiteX1" fmla="*/ 6561651 w 6853411"/>
              <a:gd name="connsiteY1" fmla="*/ 464023 h 7099457"/>
              <a:gd name="connsiteX2" fmla="*/ 6356935 w 6853411"/>
              <a:gd name="connsiteY2" fmla="*/ 4312692 h 7099457"/>
              <a:gd name="connsiteX3" fmla="*/ 3886690 w 6853411"/>
              <a:gd name="connsiteY3" fmla="*/ 4967785 h 7099457"/>
              <a:gd name="connsiteX4" fmla="*/ 2658391 w 6853411"/>
              <a:gd name="connsiteY4" fmla="*/ 3480179 h 7099457"/>
              <a:gd name="connsiteX5" fmla="*/ 1225377 w 6853411"/>
              <a:gd name="connsiteY5" fmla="*/ 3316406 h 7099457"/>
              <a:gd name="connsiteX6" fmla="*/ 38021 w 6853411"/>
              <a:gd name="connsiteY6" fmla="*/ 5281684 h 7099457"/>
              <a:gd name="connsiteX7" fmla="*/ 297329 w 6853411"/>
              <a:gd name="connsiteY7" fmla="*/ 6892120 h 7099457"/>
              <a:gd name="connsiteX8" fmla="*/ 338272 w 6853411"/>
              <a:gd name="connsiteY8" fmla="*/ 7028597 h 7099457"/>
              <a:gd name="connsiteX0" fmla="*/ 3095120 w 6871182"/>
              <a:gd name="connsiteY0" fmla="*/ 0 h 7099457"/>
              <a:gd name="connsiteX1" fmla="*/ 6561651 w 6871182"/>
              <a:gd name="connsiteY1" fmla="*/ 464023 h 7099457"/>
              <a:gd name="connsiteX2" fmla="*/ 6356935 w 6871182"/>
              <a:gd name="connsiteY2" fmla="*/ 4312692 h 7099457"/>
              <a:gd name="connsiteX3" fmla="*/ 3504553 w 6871182"/>
              <a:gd name="connsiteY3" fmla="*/ 5486400 h 7099457"/>
              <a:gd name="connsiteX4" fmla="*/ 2658391 w 6871182"/>
              <a:gd name="connsiteY4" fmla="*/ 3480179 h 7099457"/>
              <a:gd name="connsiteX5" fmla="*/ 1225377 w 6871182"/>
              <a:gd name="connsiteY5" fmla="*/ 3316406 h 7099457"/>
              <a:gd name="connsiteX6" fmla="*/ 38021 w 6871182"/>
              <a:gd name="connsiteY6" fmla="*/ 5281684 h 7099457"/>
              <a:gd name="connsiteX7" fmla="*/ 297329 w 6871182"/>
              <a:gd name="connsiteY7" fmla="*/ 6892120 h 7099457"/>
              <a:gd name="connsiteX8" fmla="*/ 338272 w 6871182"/>
              <a:gd name="connsiteY8" fmla="*/ 7028597 h 7099457"/>
              <a:gd name="connsiteX0" fmla="*/ 3095120 w 6871182"/>
              <a:gd name="connsiteY0" fmla="*/ 0 h 7099457"/>
              <a:gd name="connsiteX1" fmla="*/ 6561651 w 6871182"/>
              <a:gd name="connsiteY1" fmla="*/ 464023 h 7099457"/>
              <a:gd name="connsiteX2" fmla="*/ 6356935 w 6871182"/>
              <a:gd name="connsiteY2" fmla="*/ 4312692 h 7099457"/>
              <a:gd name="connsiteX3" fmla="*/ 3504553 w 6871182"/>
              <a:gd name="connsiteY3" fmla="*/ 5486400 h 7099457"/>
              <a:gd name="connsiteX4" fmla="*/ 2180720 w 6871182"/>
              <a:gd name="connsiteY4" fmla="*/ 3411940 h 7099457"/>
              <a:gd name="connsiteX5" fmla="*/ 1225377 w 6871182"/>
              <a:gd name="connsiteY5" fmla="*/ 3316406 h 7099457"/>
              <a:gd name="connsiteX6" fmla="*/ 38021 w 6871182"/>
              <a:gd name="connsiteY6" fmla="*/ 5281684 h 7099457"/>
              <a:gd name="connsiteX7" fmla="*/ 297329 w 6871182"/>
              <a:gd name="connsiteY7" fmla="*/ 6892120 h 7099457"/>
              <a:gd name="connsiteX8" fmla="*/ 338272 w 6871182"/>
              <a:gd name="connsiteY8" fmla="*/ 7028597 h 7099457"/>
              <a:gd name="connsiteX0" fmla="*/ 3061176 w 6837238"/>
              <a:gd name="connsiteY0" fmla="*/ 0 h 7099457"/>
              <a:gd name="connsiteX1" fmla="*/ 6527707 w 6837238"/>
              <a:gd name="connsiteY1" fmla="*/ 464023 h 7099457"/>
              <a:gd name="connsiteX2" fmla="*/ 6322991 w 6837238"/>
              <a:gd name="connsiteY2" fmla="*/ 4312692 h 7099457"/>
              <a:gd name="connsiteX3" fmla="*/ 3470609 w 6837238"/>
              <a:gd name="connsiteY3" fmla="*/ 5486400 h 7099457"/>
              <a:gd name="connsiteX4" fmla="*/ 2146776 w 6837238"/>
              <a:gd name="connsiteY4" fmla="*/ 3411940 h 7099457"/>
              <a:gd name="connsiteX5" fmla="*/ 495397 w 6837238"/>
              <a:gd name="connsiteY5" fmla="*/ 3398292 h 7099457"/>
              <a:gd name="connsiteX6" fmla="*/ 4077 w 6837238"/>
              <a:gd name="connsiteY6" fmla="*/ 5281684 h 7099457"/>
              <a:gd name="connsiteX7" fmla="*/ 263385 w 6837238"/>
              <a:gd name="connsiteY7" fmla="*/ 6892120 h 7099457"/>
              <a:gd name="connsiteX8" fmla="*/ 304328 w 6837238"/>
              <a:gd name="connsiteY8" fmla="*/ 7028597 h 7099457"/>
              <a:gd name="connsiteX0" fmla="*/ 3535179 w 7311241"/>
              <a:gd name="connsiteY0" fmla="*/ 0 h 7099457"/>
              <a:gd name="connsiteX1" fmla="*/ 7001710 w 7311241"/>
              <a:gd name="connsiteY1" fmla="*/ 464023 h 7099457"/>
              <a:gd name="connsiteX2" fmla="*/ 6796994 w 7311241"/>
              <a:gd name="connsiteY2" fmla="*/ 4312692 h 7099457"/>
              <a:gd name="connsiteX3" fmla="*/ 3944612 w 7311241"/>
              <a:gd name="connsiteY3" fmla="*/ 5486400 h 7099457"/>
              <a:gd name="connsiteX4" fmla="*/ 2620779 w 7311241"/>
              <a:gd name="connsiteY4" fmla="*/ 3411940 h 7099457"/>
              <a:gd name="connsiteX5" fmla="*/ 109591 w 7311241"/>
              <a:gd name="connsiteY5" fmla="*/ 3398292 h 7099457"/>
              <a:gd name="connsiteX6" fmla="*/ 478080 w 7311241"/>
              <a:gd name="connsiteY6" fmla="*/ 5281684 h 7099457"/>
              <a:gd name="connsiteX7" fmla="*/ 737388 w 7311241"/>
              <a:gd name="connsiteY7" fmla="*/ 6892120 h 7099457"/>
              <a:gd name="connsiteX8" fmla="*/ 778331 w 7311241"/>
              <a:gd name="connsiteY8" fmla="*/ 7028597 h 7099457"/>
              <a:gd name="connsiteX0" fmla="*/ 3594562 w 7370624"/>
              <a:gd name="connsiteY0" fmla="*/ 0 h 7078862"/>
              <a:gd name="connsiteX1" fmla="*/ 7061093 w 7370624"/>
              <a:gd name="connsiteY1" fmla="*/ 464023 h 7078862"/>
              <a:gd name="connsiteX2" fmla="*/ 6856377 w 7370624"/>
              <a:gd name="connsiteY2" fmla="*/ 4312692 h 7078862"/>
              <a:gd name="connsiteX3" fmla="*/ 4003995 w 7370624"/>
              <a:gd name="connsiteY3" fmla="*/ 5486400 h 7078862"/>
              <a:gd name="connsiteX4" fmla="*/ 2680162 w 7370624"/>
              <a:gd name="connsiteY4" fmla="*/ 3411940 h 7078862"/>
              <a:gd name="connsiteX5" fmla="*/ 168974 w 7370624"/>
              <a:gd name="connsiteY5" fmla="*/ 3398292 h 7078862"/>
              <a:gd name="connsiteX6" fmla="*/ 291803 w 7370624"/>
              <a:gd name="connsiteY6" fmla="*/ 5677469 h 7078862"/>
              <a:gd name="connsiteX7" fmla="*/ 796771 w 7370624"/>
              <a:gd name="connsiteY7" fmla="*/ 6892120 h 7078862"/>
              <a:gd name="connsiteX8" fmla="*/ 837714 w 7370624"/>
              <a:gd name="connsiteY8" fmla="*/ 7028597 h 7078862"/>
              <a:gd name="connsiteX0" fmla="*/ 3601127 w 7377189"/>
              <a:gd name="connsiteY0" fmla="*/ 0 h 7063993"/>
              <a:gd name="connsiteX1" fmla="*/ 7067658 w 7377189"/>
              <a:gd name="connsiteY1" fmla="*/ 464023 h 7063993"/>
              <a:gd name="connsiteX2" fmla="*/ 6862942 w 7377189"/>
              <a:gd name="connsiteY2" fmla="*/ 4312692 h 7063993"/>
              <a:gd name="connsiteX3" fmla="*/ 4010560 w 7377189"/>
              <a:gd name="connsiteY3" fmla="*/ 5486400 h 7063993"/>
              <a:gd name="connsiteX4" fmla="*/ 2686727 w 7377189"/>
              <a:gd name="connsiteY4" fmla="*/ 3411940 h 7063993"/>
              <a:gd name="connsiteX5" fmla="*/ 175539 w 7377189"/>
              <a:gd name="connsiteY5" fmla="*/ 3398292 h 7063993"/>
              <a:gd name="connsiteX6" fmla="*/ 298368 w 7377189"/>
              <a:gd name="connsiteY6" fmla="*/ 5677469 h 7063993"/>
              <a:gd name="connsiteX7" fmla="*/ 994405 w 7377189"/>
              <a:gd name="connsiteY7" fmla="*/ 6837529 h 7063993"/>
              <a:gd name="connsiteX8" fmla="*/ 844279 w 7377189"/>
              <a:gd name="connsiteY8" fmla="*/ 7028597 h 7063993"/>
              <a:gd name="connsiteX0" fmla="*/ 3601127 w 7377189"/>
              <a:gd name="connsiteY0" fmla="*/ 0 h 6837529"/>
              <a:gd name="connsiteX1" fmla="*/ 7067658 w 7377189"/>
              <a:gd name="connsiteY1" fmla="*/ 464023 h 6837529"/>
              <a:gd name="connsiteX2" fmla="*/ 6862942 w 7377189"/>
              <a:gd name="connsiteY2" fmla="*/ 4312692 h 6837529"/>
              <a:gd name="connsiteX3" fmla="*/ 4010560 w 7377189"/>
              <a:gd name="connsiteY3" fmla="*/ 5486400 h 6837529"/>
              <a:gd name="connsiteX4" fmla="*/ 2686727 w 7377189"/>
              <a:gd name="connsiteY4" fmla="*/ 3411940 h 6837529"/>
              <a:gd name="connsiteX5" fmla="*/ 175539 w 7377189"/>
              <a:gd name="connsiteY5" fmla="*/ 3398292 h 6837529"/>
              <a:gd name="connsiteX6" fmla="*/ 298368 w 7377189"/>
              <a:gd name="connsiteY6" fmla="*/ 5677469 h 6837529"/>
              <a:gd name="connsiteX7" fmla="*/ 994405 w 7377189"/>
              <a:gd name="connsiteY7" fmla="*/ 6837529 h 6837529"/>
              <a:gd name="connsiteX0" fmla="*/ 3586651 w 7362713"/>
              <a:gd name="connsiteY0" fmla="*/ 0 h 6905768"/>
              <a:gd name="connsiteX1" fmla="*/ 7053182 w 7362713"/>
              <a:gd name="connsiteY1" fmla="*/ 464023 h 6905768"/>
              <a:gd name="connsiteX2" fmla="*/ 6848466 w 7362713"/>
              <a:gd name="connsiteY2" fmla="*/ 4312692 h 6905768"/>
              <a:gd name="connsiteX3" fmla="*/ 3996084 w 7362713"/>
              <a:gd name="connsiteY3" fmla="*/ 5486400 h 6905768"/>
              <a:gd name="connsiteX4" fmla="*/ 2672251 w 7362713"/>
              <a:gd name="connsiteY4" fmla="*/ 3411940 h 6905768"/>
              <a:gd name="connsiteX5" fmla="*/ 161063 w 7362713"/>
              <a:gd name="connsiteY5" fmla="*/ 3398292 h 6905768"/>
              <a:gd name="connsiteX6" fmla="*/ 283892 w 7362713"/>
              <a:gd name="connsiteY6" fmla="*/ 5677469 h 6905768"/>
              <a:gd name="connsiteX7" fmla="*/ 543201 w 7362713"/>
              <a:gd name="connsiteY7" fmla="*/ 6905768 h 6905768"/>
              <a:gd name="connsiteX0" fmla="*/ 3575517 w 7351579"/>
              <a:gd name="connsiteY0" fmla="*/ 0 h 6905768"/>
              <a:gd name="connsiteX1" fmla="*/ 7042048 w 7351579"/>
              <a:gd name="connsiteY1" fmla="*/ 464023 h 6905768"/>
              <a:gd name="connsiteX2" fmla="*/ 6837332 w 7351579"/>
              <a:gd name="connsiteY2" fmla="*/ 4312692 h 6905768"/>
              <a:gd name="connsiteX3" fmla="*/ 3984950 w 7351579"/>
              <a:gd name="connsiteY3" fmla="*/ 5486400 h 6905768"/>
              <a:gd name="connsiteX4" fmla="*/ 2661117 w 7351579"/>
              <a:gd name="connsiteY4" fmla="*/ 3411940 h 6905768"/>
              <a:gd name="connsiteX5" fmla="*/ 163577 w 7351579"/>
              <a:gd name="connsiteY5" fmla="*/ 3248167 h 6905768"/>
              <a:gd name="connsiteX6" fmla="*/ 272758 w 7351579"/>
              <a:gd name="connsiteY6" fmla="*/ 5677469 h 6905768"/>
              <a:gd name="connsiteX7" fmla="*/ 532067 w 7351579"/>
              <a:gd name="connsiteY7" fmla="*/ 6905768 h 6905768"/>
              <a:gd name="connsiteX0" fmla="*/ 3683727 w 7459789"/>
              <a:gd name="connsiteY0" fmla="*/ 0 h 6905768"/>
              <a:gd name="connsiteX1" fmla="*/ 7150258 w 7459789"/>
              <a:gd name="connsiteY1" fmla="*/ 464023 h 6905768"/>
              <a:gd name="connsiteX2" fmla="*/ 6945542 w 7459789"/>
              <a:gd name="connsiteY2" fmla="*/ 4312692 h 6905768"/>
              <a:gd name="connsiteX3" fmla="*/ 4093160 w 7459789"/>
              <a:gd name="connsiteY3" fmla="*/ 5486400 h 6905768"/>
              <a:gd name="connsiteX4" fmla="*/ 2769327 w 7459789"/>
              <a:gd name="connsiteY4" fmla="*/ 3411940 h 6905768"/>
              <a:gd name="connsiteX5" fmla="*/ 271787 w 7459789"/>
              <a:gd name="connsiteY5" fmla="*/ 3248167 h 6905768"/>
              <a:gd name="connsiteX6" fmla="*/ 108013 w 7459789"/>
              <a:gd name="connsiteY6" fmla="*/ 5445457 h 6905768"/>
              <a:gd name="connsiteX7" fmla="*/ 640277 w 7459789"/>
              <a:gd name="connsiteY7" fmla="*/ 6905768 h 6905768"/>
              <a:gd name="connsiteX0" fmla="*/ 3693554 w 7469616"/>
              <a:gd name="connsiteY0" fmla="*/ 0 h 6905768"/>
              <a:gd name="connsiteX1" fmla="*/ 7160085 w 7469616"/>
              <a:gd name="connsiteY1" fmla="*/ 464023 h 6905768"/>
              <a:gd name="connsiteX2" fmla="*/ 6955369 w 7469616"/>
              <a:gd name="connsiteY2" fmla="*/ 4312692 h 6905768"/>
              <a:gd name="connsiteX3" fmla="*/ 4102987 w 7469616"/>
              <a:gd name="connsiteY3" fmla="*/ 5486400 h 6905768"/>
              <a:gd name="connsiteX4" fmla="*/ 2779154 w 7469616"/>
              <a:gd name="connsiteY4" fmla="*/ 3411940 h 6905768"/>
              <a:gd name="connsiteX5" fmla="*/ 281614 w 7469616"/>
              <a:gd name="connsiteY5" fmla="*/ 3248167 h 6905768"/>
              <a:gd name="connsiteX6" fmla="*/ 117840 w 7469616"/>
              <a:gd name="connsiteY6" fmla="*/ 5445457 h 6905768"/>
              <a:gd name="connsiteX7" fmla="*/ 650104 w 7469616"/>
              <a:gd name="connsiteY7" fmla="*/ 6905768 h 6905768"/>
              <a:gd name="connsiteX0" fmla="*/ 3426776 w 7202838"/>
              <a:gd name="connsiteY0" fmla="*/ 0 h 6905768"/>
              <a:gd name="connsiteX1" fmla="*/ 6893307 w 7202838"/>
              <a:gd name="connsiteY1" fmla="*/ 464023 h 6905768"/>
              <a:gd name="connsiteX2" fmla="*/ 6688591 w 7202838"/>
              <a:gd name="connsiteY2" fmla="*/ 4312692 h 6905768"/>
              <a:gd name="connsiteX3" fmla="*/ 3836209 w 7202838"/>
              <a:gd name="connsiteY3" fmla="*/ 5486400 h 6905768"/>
              <a:gd name="connsiteX4" fmla="*/ 2512376 w 7202838"/>
              <a:gd name="connsiteY4" fmla="*/ 3411940 h 6905768"/>
              <a:gd name="connsiteX5" fmla="*/ 14836 w 7202838"/>
              <a:gd name="connsiteY5" fmla="*/ 3248167 h 6905768"/>
              <a:gd name="connsiteX6" fmla="*/ 1434203 w 7202838"/>
              <a:gd name="connsiteY6" fmla="*/ 4913194 h 6905768"/>
              <a:gd name="connsiteX7" fmla="*/ 383326 w 7202838"/>
              <a:gd name="connsiteY7" fmla="*/ 6905768 h 6905768"/>
              <a:gd name="connsiteX0" fmla="*/ 3724870 w 7500932"/>
              <a:gd name="connsiteY0" fmla="*/ 0 h 6905768"/>
              <a:gd name="connsiteX1" fmla="*/ 7191401 w 7500932"/>
              <a:gd name="connsiteY1" fmla="*/ 464023 h 6905768"/>
              <a:gd name="connsiteX2" fmla="*/ 6986685 w 7500932"/>
              <a:gd name="connsiteY2" fmla="*/ 4312692 h 6905768"/>
              <a:gd name="connsiteX3" fmla="*/ 4134303 w 7500932"/>
              <a:gd name="connsiteY3" fmla="*/ 5486400 h 6905768"/>
              <a:gd name="connsiteX4" fmla="*/ 2810470 w 7500932"/>
              <a:gd name="connsiteY4" fmla="*/ 3411940 h 6905768"/>
              <a:gd name="connsiteX5" fmla="*/ 12679 w 7500932"/>
              <a:gd name="connsiteY5" fmla="*/ 3316406 h 6905768"/>
              <a:gd name="connsiteX6" fmla="*/ 1732297 w 7500932"/>
              <a:gd name="connsiteY6" fmla="*/ 4913194 h 6905768"/>
              <a:gd name="connsiteX7" fmla="*/ 681420 w 7500932"/>
              <a:gd name="connsiteY7" fmla="*/ 6905768 h 6905768"/>
              <a:gd name="connsiteX0" fmla="*/ 3759091 w 7535153"/>
              <a:gd name="connsiteY0" fmla="*/ 0 h 6905768"/>
              <a:gd name="connsiteX1" fmla="*/ 7225622 w 7535153"/>
              <a:gd name="connsiteY1" fmla="*/ 464023 h 6905768"/>
              <a:gd name="connsiteX2" fmla="*/ 7020906 w 7535153"/>
              <a:gd name="connsiteY2" fmla="*/ 4312692 h 6905768"/>
              <a:gd name="connsiteX3" fmla="*/ 4168524 w 7535153"/>
              <a:gd name="connsiteY3" fmla="*/ 5486400 h 6905768"/>
              <a:gd name="connsiteX4" fmla="*/ 2844691 w 7535153"/>
              <a:gd name="connsiteY4" fmla="*/ 3411940 h 6905768"/>
              <a:gd name="connsiteX5" fmla="*/ 46900 w 7535153"/>
              <a:gd name="connsiteY5" fmla="*/ 3316406 h 6905768"/>
              <a:gd name="connsiteX6" fmla="*/ 1138723 w 7535153"/>
              <a:gd name="connsiteY6" fmla="*/ 4203511 h 6905768"/>
              <a:gd name="connsiteX7" fmla="*/ 1766518 w 7535153"/>
              <a:gd name="connsiteY7" fmla="*/ 4913194 h 6905768"/>
              <a:gd name="connsiteX8" fmla="*/ 715641 w 7535153"/>
              <a:gd name="connsiteY8" fmla="*/ 6905768 h 6905768"/>
              <a:gd name="connsiteX0" fmla="*/ 3804724 w 7580786"/>
              <a:gd name="connsiteY0" fmla="*/ 0 h 6905768"/>
              <a:gd name="connsiteX1" fmla="*/ 7271255 w 7580786"/>
              <a:gd name="connsiteY1" fmla="*/ 464023 h 6905768"/>
              <a:gd name="connsiteX2" fmla="*/ 7066539 w 7580786"/>
              <a:gd name="connsiteY2" fmla="*/ 4312692 h 6905768"/>
              <a:gd name="connsiteX3" fmla="*/ 4214157 w 7580786"/>
              <a:gd name="connsiteY3" fmla="*/ 5486400 h 6905768"/>
              <a:gd name="connsiteX4" fmla="*/ 2890324 w 7580786"/>
              <a:gd name="connsiteY4" fmla="*/ 3411940 h 6905768"/>
              <a:gd name="connsiteX5" fmla="*/ 92533 w 7580786"/>
              <a:gd name="connsiteY5" fmla="*/ 3316406 h 6905768"/>
              <a:gd name="connsiteX6" fmla="*/ 774923 w 7580786"/>
              <a:gd name="connsiteY6" fmla="*/ 4585648 h 6905768"/>
              <a:gd name="connsiteX7" fmla="*/ 1812151 w 7580786"/>
              <a:gd name="connsiteY7" fmla="*/ 4913194 h 6905768"/>
              <a:gd name="connsiteX8" fmla="*/ 761274 w 7580786"/>
              <a:gd name="connsiteY8" fmla="*/ 6905768 h 6905768"/>
              <a:gd name="connsiteX0" fmla="*/ 3670172 w 7446234"/>
              <a:gd name="connsiteY0" fmla="*/ 0 h 6905768"/>
              <a:gd name="connsiteX1" fmla="*/ 7136703 w 7446234"/>
              <a:gd name="connsiteY1" fmla="*/ 464023 h 6905768"/>
              <a:gd name="connsiteX2" fmla="*/ 6931987 w 7446234"/>
              <a:gd name="connsiteY2" fmla="*/ 4312692 h 6905768"/>
              <a:gd name="connsiteX3" fmla="*/ 4079605 w 7446234"/>
              <a:gd name="connsiteY3" fmla="*/ 5486400 h 6905768"/>
              <a:gd name="connsiteX4" fmla="*/ 2755772 w 7446234"/>
              <a:gd name="connsiteY4" fmla="*/ 3411940 h 6905768"/>
              <a:gd name="connsiteX5" fmla="*/ 108106 w 7446234"/>
              <a:gd name="connsiteY5" fmla="*/ 3166281 h 6905768"/>
              <a:gd name="connsiteX6" fmla="*/ 640371 w 7446234"/>
              <a:gd name="connsiteY6" fmla="*/ 4585648 h 6905768"/>
              <a:gd name="connsiteX7" fmla="*/ 1677599 w 7446234"/>
              <a:gd name="connsiteY7" fmla="*/ 4913194 h 6905768"/>
              <a:gd name="connsiteX8" fmla="*/ 626722 w 7446234"/>
              <a:gd name="connsiteY8" fmla="*/ 6905768 h 6905768"/>
              <a:gd name="connsiteX0" fmla="*/ 3675394 w 7451456"/>
              <a:gd name="connsiteY0" fmla="*/ 0 h 6905768"/>
              <a:gd name="connsiteX1" fmla="*/ 7141925 w 7451456"/>
              <a:gd name="connsiteY1" fmla="*/ 464023 h 6905768"/>
              <a:gd name="connsiteX2" fmla="*/ 6937209 w 7451456"/>
              <a:gd name="connsiteY2" fmla="*/ 4312692 h 6905768"/>
              <a:gd name="connsiteX3" fmla="*/ 4084827 w 7451456"/>
              <a:gd name="connsiteY3" fmla="*/ 5486400 h 6905768"/>
              <a:gd name="connsiteX4" fmla="*/ 2760994 w 7451456"/>
              <a:gd name="connsiteY4" fmla="*/ 3411940 h 6905768"/>
              <a:gd name="connsiteX5" fmla="*/ 113328 w 7451456"/>
              <a:gd name="connsiteY5" fmla="*/ 3166281 h 6905768"/>
              <a:gd name="connsiteX6" fmla="*/ 618297 w 7451456"/>
              <a:gd name="connsiteY6" fmla="*/ 4449170 h 6905768"/>
              <a:gd name="connsiteX7" fmla="*/ 1682821 w 7451456"/>
              <a:gd name="connsiteY7" fmla="*/ 4913194 h 6905768"/>
              <a:gd name="connsiteX8" fmla="*/ 631944 w 7451456"/>
              <a:gd name="connsiteY8" fmla="*/ 6905768 h 6905768"/>
              <a:gd name="connsiteX0" fmla="*/ 3675394 w 7451456"/>
              <a:gd name="connsiteY0" fmla="*/ 0 h 6905768"/>
              <a:gd name="connsiteX1" fmla="*/ 7141925 w 7451456"/>
              <a:gd name="connsiteY1" fmla="*/ 464023 h 6905768"/>
              <a:gd name="connsiteX2" fmla="*/ 6937209 w 7451456"/>
              <a:gd name="connsiteY2" fmla="*/ 4312692 h 6905768"/>
              <a:gd name="connsiteX3" fmla="*/ 4084827 w 7451456"/>
              <a:gd name="connsiteY3" fmla="*/ 5486400 h 6905768"/>
              <a:gd name="connsiteX4" fmla="*/ 2760994 w 7451456"/>
              <a:gd name="connsiteY4" fmla="*/ 3411940 h 6905768"/>
              <a:gd name="connsiteX5" fmla="*/ 113328 w 7451456"/>
              <a:gd name="connsiteY5" fmla="*/ 3166281 h 6905768"/>
              <a:gd name="connsiteX6" fmla="*/ 618297 w 7451456"/>
              <a:gd name="connsiteY6" fmla="*/ 4449170 h 6905768"/>
              <a:gd name="connsiteX7" fmla="*/ 1682821 w 7451456"/>
              <a:gd name="connsiteY7" fmla="*/ 4913194 h 6905768"/>
              <a:gd name="connsiteX8" fmla="*/ 631944 w 7451456"/>
              <a:gd name="connsiteY8" fmla="*/ 6905768 h 6905768"/>
              <a:gd name="connsiteX0" fmla="*/ 3699030 w 7475092"/>
              <a:gd name="connsiteY0" fmla="*/ 0 h 6905768"/>
              <a:gd name="connsiteX1" fmla="*/ 7165561 w 7475092"/>
              <a:gd name="connsiteY1" fmla="*/ 464023 h 6905768"/>
              <a:gd name="connsiteX2" fmla="*/ 6960845 w 7475092"/>
              <a:gd name="connsiteY2" fmla="*/ 4312692 h 6905768"/>
              <a:gd name="connsiteX3" fmla="*/ 4108463 w 7475092"/>
              <a:gd name="connsiteY3" fmla="*/ 5486400 h 6905768"/>
              <a:gd name="connsiteX4" fmla="*/ 2784630 w 7475092"/>
              <a:gd name="connsiteY4" fmla="*/ 3411940 h 6905768"/>
              <a:gd name="connsiteX5" fmla="*/ 136964 w 7475092"/>
              <a:gd name="connsiteY5" fmla="*/ 3166281 h 6905768"/>
              <a:gd name="connsiteX6" fmla="*/ 532751 w 7475092"/>
              <a:gd name="connsiteY6" fmla="*/ 4722125 h 6905768"/>
              <a:gd name="connsiteX7" fmla="*/ 1706457 w 7475092"/>
              <a:gd name="connsiteY7" fmla="*/ 4913194 h 6905768"/>
              <a:gd name="connsiteX8" fmla="*/ 655580 w 7475092"/>
              <a:gd name="connsiteY8" fmla="*/ 6905768 h 6905768"/>
              <a:gd name="connsiteX0" fmla="*/ 3699030 w 7475092"/>
              <a:gd name="connsiteY0" fmla="*/ 0 h 6905768"/>
              <a:gd name="connsiteX1" fmla="*/ 7165561 w 7475092"/>
              <a:gd name="connsiteY1" fmla="*/ 464023 h 6905768"/>
              <a:gd name="connsiteX2" fmla="*/ 6960845 w 7475092"/>
              <a:gd name="connsiteY2" fmla="*/ 4312692 h 6905768"/>
              <a:gd name="connsiteX3" fmla="*/ 4108463 w 7475092"/>
              <a:gd name="connsiteY3" fmla="*/ 5486400 h 6905768"/>
              <a:gd name="connsiteX4" fmla="*/ 2784630 w 7475092"/>
              <a:gd name="connsiteY4" fmla="*/ 3411940 h 6905768"/>
              <a:gd name="connsiteX5" fmla="*/ 136964 w 7475092"/>
              <a:gd name="connsiteY5" fmla="*/ 3166281 h 6905768"/>
              <a:gd name="connsiteX6" fmla="*/ 532751 w 7475092"/>
              <a:gd name="connsiteY6" fmla="*/ 4722125 h 6905768"/>
              <a:gd name="connsiteX7" fmla="*/ 1815639 w 7475092"/>
              <a:gd name="connsiteY7" fmla="*/ 5336275 h 6905768"/>
              <a:gd name="connsiteX8" fmla="*/ 655580 w 7475092"/>
              <a:gd name="connsiteY8" fmla="*/ 6905768 h 6905768"/>
              <a:gd name="connsiteX0" fmla="*/ 3166279 w 6942341"/>
              <a:gd name="connsiteY0" fmla="*/ 0 h 6905768"/>
              <a:gd name="connsiteX1" fmla="*/ 6632810 w 6942341"/>
              <a:gd name="connsiteY1" fmla="*/ 464023 h 6905768"/>
              <a:gd name="connsiteX2" fmla="*/ 6428094 w 6942341"/>
              <a:gd name="connsiteY2" fmla="*/ 4312692 h 6905768"/>
              <a:gd name="connsiteX3" fmla="*/ 3575712 w 6942341"/>
              <a:gd name="connsiteY3" fmla="*/ 5486400 h 6905768"/>
              <a:gd name="connsiteX4" fmla="*/ 2251879 w 6942341"/>
              <a:gd name="connsiteY4" fmla="*/ 3411940 h 6905768"/>
              <a:gd name="connsiteX5" fmla="*/ 0 w 6942341"/>
              <a:gd name="connsiteY5" fmla="*/ 4722125 h 6905768"/>
              <a:gd name="connsiteX6" fmla="*/ 1282888 w 6942341"/>
              <a:gd name="connsiteY6" fmla="*/ 5336275 h 6905768"/>
              <a:gd name="connsiteX7" fmla="*/ 122829 w 6942341"/>
              <a:gd name="connsiteY7" fmla="*/ 6905768 h 6905768"/>
              <a:gd name="connsiteX0" fmla="*/ 3048111 w 6824173"/>
              <a:gd name="connsiteY0" fmla="*/ 0 h 6905768"/>
              <a:gd name="connsiteX1" fmla="*/ 6514642 w 6824173"/>
              <a:gd name="connsiteY1" fmla="*/ 464023 h 6905768"/>
              <a:gd name="connsiteX2" fmla="*/ 6309926 w 6824173"/>
              <a:gd name="connsiteY2" fmla="*/ 4312692 h 6905768"/>
              <a:gd name="connsiteX3" fmla="*/ 3457544 w 6824173"/>
              <a:gd name="connsiteY3" fmla="*/ 5486400 h 6905768"/>
              <a:gd name="connsiteX4" fmla="*/ 2133711 w 6824173"/>
              <a:gd name="connsiteY4" fmla="*/ 3411940 h 6905768"/>
              <a:gd name="connsiteX5" fmla="*/ 1164720 w 6824173"/>
              <a:gd name="connsiteY5" fmla="*/ 5336275 h 6905768"/>
              <a:gd name="connsiteX6" fmla="*/ 4661 w 6824173"/>
              <a:gd name="connsiteY6" fmla="*/ 6905768 h 6905768"/>
              <a:gd name="connsiteX0" fmla="*/ 3043450 w 6819512"/>
              <a:gd name="connsiteY0" fmla="*/ 0 h 6905768"/>
              <a:gd name="connsiteX1" fmla="*/ 6509981 w 6819512"/>
              <a:gd name="connsiteY1" fmla="*/ 464023 h 6905768"/>
              <a:gd name="connsiteX2" fmla="*/ 6305265 w 6819512"/>
              <a:gd name="connsiteY2" fmla="*/ 4312692 h 6905768"/>
              <a:gd name="connsiteX3" fmla="*/ 3452883 w 6819512"/>
              <a:gd name="connsiteY3" fmla="*/ 5486400 h 6905768"/>
              <a:gd name="connsiteX4" fmla="*/ 2129050 w 6819512"/>
              <a:gd name="connsiteY4" fmla="*/ 3411940 h 6905768"/>
              <a:gd name="connsiteX5" fmla="*/ 0 w 6819512"/>
              <a:gd name="connsiteY5" fmla="*/ 6905768 h 6905768"/>
              <a:gd name="connsiteX0" fmla="*/ 3057098 w 6833160"/>
              <a:gd name="connsiteY0" fmla="*/ 0 h 5513428"/>
              <a:gd name="connsiteX1" fmla="*/ 6523629 w 6833160"/>
              <a:gd name="connsiteY1" fmla="*/ 464023 h 5513428"/>
              <a:gd name="connsiteX2" fmla="*/ 6318913 w 6833160"/>
              <a:gd name="connsiteY2" fmla="*/ 4312692 h 5513428"/>
              <a:gd name="connsiteX3" fmla="*/ 3466531 w 6833160"/>
              <a:gd name="connsiteY3" fmla="*/ 5486400 h 5513428"/>
              <a:gd name="connsiteX4" fmla="*/ 2142698 w 6833160"/>
              <a:gd name="connsiteY4" fmla="*/ 3411940 h 5513428"/>
              <a:gd name="connsiteX5" fmla="*/ 0 w 6833160"/>
              <a:gd name="connsiteY5" fmla="*/ 3521123 h 5513428"/>
              <a:gd name="connsiteX0" fmla="*/ 2006220 w 6909301"/>
              <a:gd name="connsiteY0" fmla="*/ 0 h 5622610"/>
              <a:gd name="connsiteX1" fmla="*/ 6523629 w 6909301"/>
              <a:gd name="connsiteY1" fmla="*/ 573205 h 5622610"/>
              <a:gd name="connsiteX2" fmla="*/ 6318913 w 6909301"/>
              <a:gd name="connsiteY2" fmla="*/ 4421874 h 5622610"/>
              <a:gd name="connsiteX3" fmla="*/ 3466531 w 6909301"/>
              <a:gd name="connsiteY3" fmla="*/ 5595582 h 5622610"/>
              <a:gd name="connsiteX4" fmla="*/ 2142698 w 6909301"/>
              <a:gd name="connsiteY4" fmla="*/ 3521122 h 5622610"/>
              <a:gd name="connsiteX5" fmla="*/ 0 w 6909301"/>
              <a:gd name="connsiteY5" fmla="*/ 3630305 h 5622610"/>
              <a:gd name="connsiteX0" fmla="*/ 2006220 w 6909301"/>
              <a:gd name="connsiteY0" fmla="*/ 0 h 5622610"/>
              <a:gd name="connsiteX1" fmla="*/ 6523629 w 6909301"/>
              <a:gd name="connsiteY1" fmla="*/ 573205 h 5622610"/>
              <a:gd name="connsiteX2" fmla="*/ 6318913 w 6909301"/>
              <a:gd name="connsiteY2" fmla="*/ 4421874 h 5622610"/>
              <a:gd name="connsiteX3" fmla="*/ 3466531 w 6909301"/>
              <a:gd name="connsiteY3" fmla="*/ 5595582 h 5622610"/>
              <a:gd name="connsiteX4" fmla="*/ 2142698 w 6909301"/>
              <a:gd name="connsiteY4" fmla="*/ 3521122 h 5622610"/>
              <a:gd name="connsiteX5" fmla="*/ 0 w 6909301"/>
              <a:gd name="connsiteY5" fmla="*/ 3630305 h 5622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09301" h="5622610">
                <a:moveTo>
                  <a:pt x="2006220" y="0"/>
                </a:moveTo>
                <a:cubicBezTo>
                  <a:pt x="3593909" y="716507"/>
                  <a:pt x="5804847" y="-163774"/>
                  <a:pt x="6523629" y="573205"/>
                </a:cubicBezTo>
                <a:cubicBezTo>
                  <a:pt x="7242411" y="1310184"/>
                  <a:pt x="6828429" y="3584811"/>
                  <a:pt x="6318913" y="4421874"/>
                </a:cubicBezTo>
                <a:cubicBezTo>
                  <a:pt x="5809397" y="5258937"/>
                  <a:pt x="4162567" y="5745707"/>
                  <a:pt x="3466531" y="5595582"/>
                </a:cubicBezTo>
                <a:cubicBezTo>
                  <a:pt x="2770495" y="5445457"/>
                  <a:pt x="2720453" y="3848668"/>
                  <a:pt x="2142698" y="3521122"/>
                </a:cubicBezTo>
                <a:cubicBezTo>
                  <a:pt x="1564943" y="3193576"/>
                  <a:pt x="443552" y="2902424"/>
                  <a:pt x="0" y="3630305"/>
                </a:cubicBezTo>
              </a:path>
            </a:pathLst>
          </a:custGeom>
          <a:noFill/>
          <a:ln w="28575"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orme libre : forme 32">
            <a:extLst>
              <a:ext uri="{FF2B5EF4-FFF2-40B4-BE49-F238E27FC236}">
                <a16:creationId xmlns:a16="http://schemas.microsoft.com/office/drawing/2014/main" id="{CCC000F7-36F2-49B9-9BDD-636816426BDC}"/>
              </a:ext>
            </a:extLst>
          </p:cNvPr>
          <p:cNvSpPr/>
          <p:nvPr/>
        </p:nvSpPr>
        <p:spPr>
          <a:xfrm>
            <a:off x="55937" y="-13648"/>
            <a:ext cx="7257341" cy="4330710"/>
          </a:xfrm>
          <a:custGeom>
            <a:avLst/>
            <a:gdLst>
              <a:gd name="connsiteX0" fmla="*/ 6686057 w 7257341"/>
              <a:gd name="connsiteY0" fmla="*/ 0 h 4340163"/>
              <a:gd name="connsiteX1" fmla="*/ 6672409 w 7257341"/>
              <a:gd name="connsiteY1" fmla="*/ 1705970 h 4340163"/>
              <a:gd name="connsiteX2" fmla="*/ 640099 w 7257341"/>
              <a:gd name="connsiteY2" fmla="*/ 1924335 h 4340163"/>
              <a:gd name="connsiteX3" fmla="*/ 530917 w 7257341"/>
              <a:gd name="connsiteY3" fmla="*/ 3780430 h 4340163"/>
              <a:gd name="connsiteX4" fmla="*/ 3792732 w 7257341"/>
              <a:gd name="connsiteY4" fmla="*/ 4285397 h 4340163"/>
              <a:gd name="connsiteX5" fmla="*/ 5894487 w 7257341"/>
              <a:gd name="connsiteY5" fmla="*/ 4312693 h 4340163"/>
              <a:gd name="connsiteX6" fmla="*/ 6549579 w 7257341"/>
              <a:gd name="connsiteY6" fmla="*/ 4339988 h 4340163"/>
              <a:gd name="connsiteX7" fmla="*/ 6508636 w 7257341"/>
              <a:gd name="connsiteY7" fmla="*/ 4299045 h 4340163"/>
              <a:gd name="connsiteX0" fmla="*/ 6686057 w 7257341"/>
              <a:gd name="connsiteY0" fmla="*/ 0 h 4340163"/>
              <a:gd name="connsiteX1" fmla="*/ 6672409 w 7257341"/>
              <a:gd name="connsiteY1" fmla="*/ 1705970 h 4340163"/>
              <a:gd name="connsiteX2" fmla="*/ 640099 w 7257341"/>
              <a:gd name="connsiteY2" fmla="*/ 1924335 h 4340163"/>
              <a:gd name="connsiteX3" fmla="*/ 530917 w 7257341"/>
              <a:gd name="connsiteY3" fmla="*/ 3780430 h 4340163"/>
              <a:gd name="connsiteX4" fmla="*/ 3792732 w 7257341"/>
              <a:gd name="connsiteY4" fmla="*/ 4285397 h 4340163"/>
              <a:gd name="connsiteX5" fmla="*/ 5894487 w 7257341"/>
              <a:gd name="connsiteY5" fmla="*/ 4312693 h 4340163"/>
              <a:gd name="connsiteX6" fmla="*/ 6549579 w 7257341"/>
              <a:gd name="connsiteY6" fmla="*/ 4339988 h 4340163"/>
              <a:gd name="connsiteX0" fmla="*/ 6686057 w 7257341"/>
              <a:gd name="connsiteY0" fmla="*/ 0 h 4330710"/>
              <a:gd name="connsiteX1" fmla="*/ 6672409 w 7257341"/>
              <a:gd name="connsiteY1" fmla="*/ 1705970 h 4330710"/>
              <a:gd name="connsiteX2" fmla="*/ 640099 w 7257341"/>
              <a:gd name="connsiteY2" fmla="*/ 1924335 h 4330710"/>
              <a:gd name="connsiteX3" fmla="*/ 530917 w 7257341"/>
              <a:gd name="connsiteY3" fmla="*/ 3780430 h 4330710"/>
              <a:gd name="connsiteX4" fmla="*/ 3792732 w 7257341"/>
              <a:gd name="connsiteY4" fmla="*/ 4285397 h 4330710"/>
              <a:gd name="connsiteX5" fmla="*/ 5894487 w 7257341"/>
              <a:gd name="connsiteY5" fmla="*/ 4312693 h 4330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57341" h="4330710">
                <a:moveTo>
                  <a:pt x="6686057" y="0"/>
                </a:moveTo>
                <a:cubicBezTo>
                  <a:pt x="7183063" y="692624"/>
                  <a:pt x="7680069" y="1385248"/>
                  <a:pt x="6672409" y="1705970"/>
                </a:cubicBezTo>
                <a:cubicBezTo>
                  <a:pt x="5664749" y="2026692"/>
                  <a:pt x="1663681" y="1578592"/>
                  <a:pt x="640099" y="1924335"/>
                </a:cubicBezTo>
                <a:cubicBezTo>
                  <a:pt x="-383483" y="2270078"/>
                  <a:pt x="5478" y="3386920"/>
                  <a:pt x="530917" y="3780430"/>
                </a:cubicBezTo>
                <a:cubicBezTo>
                  <a:pt x="1056356" y="4173940"/>
                  <a:pt x="2898804" y="4196687"/>
                  <a:pt x="3792732" y="4285397"/>
                </a:cubicBezTo>
                <a:cubicBezTo>
                  <a:pt x="4686660" y="4374107"/>
                  <a:pt x="5435013" y="4303595"/>
                  <a:pt x="5894487" y="4312693"/>
                </a:cubicBezTo>
              </a:path>
            </a:pathLst>
          </a:custGeom>
          <a:noFill/>
          <a:ln w="28575"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3A927F8-5C5D-463B-9673-014A1156EB39}"/>
              </a:ext>
            </a:extLst>
          </p:cNvPr>
          <p:cNvSpPr txBox="1"/>
          <p:nvPr/>
        </p:nvSpPr>
        <p:spPr>
          <a:xfrm>
            <a:off x="134961" y="319315"/>
            <a:ext cx="728975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>
                <a:ln>
                  <a:solidFill>
                    <a:srgbClr val="336698"/>
                  </a:solidFill>
                </a:ln>
                <a:solidFill>
                  <a:srgbClr val="336698"/>
                </a:solidFill>
                <a:latin typeface="Abadi Extra Light" panose="020B0204020104020204" pitchFamily="34" charset="0"/>
                <a:cs typeface="Arial" panose="020B0604020202020204" pitchFamily="34" charset="0"/>
              </a:rPr>
              <a:t>AVEC QUI PARTAGEONS-NOUS VOS DONNÉES 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980DB68-FE32-467B-B2E7-DD15BD4FCE0E}"/>
              </a:ext>
            </a:extLst>
          </p:cNvPr>
          <p:cNvSpPr txBox="1"/>
          <p:nvPr/>
        </p:nvSpPr>
        <p:spPr>
          <a:xfrm>
            <a:off x="857277" y="5537196"/>
            <a:ext cx="584512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>
                <a:ln>
                  <a:solidFill>
                    <a:srgbClr val="336698"/>
                  </a:solidFill>
                </a:ln>
                <a:solidFill>
                  <a:srgbClr val="336698"/>
                </a:solidFill>
                <a:latin typeface="Abadi Extra Light" panose="020B0204020104020204" pitchFamily="34" charset="0"/>
                <a:cs typeface="Arial" panose="020B0604020202020204" pitchFamily="34" charset="0"/>
              </a:rPr>
              <a:t>OÙ STOCKONS-NOUS VOS DONNÉES ?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F9A0BB4-5674-4C22-93A4-81D268AD970A}"/>
              </a:ext>
            </a:extLst>
          </p:cNvPr>
          <p:cNvSpPr txBox="1"/>
          <p:nvPr/>
        </p:nvSpPr>
        <p:spPr>
          <a:xfrm>
            <a:off x="425240" y="1446184"/>
            <a:ext cx="4498325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Avec toute notre équipe (salariés et sous-traitants), en fonction des missions de chacun (gestion locative, entretien des bâtiments, etc.)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CC8406DF-C133-4440-A497-C63BC61165B3}"/>
              </a:ext>
            </a:extLst>
          </p:cNvPr>
          <p:cNvSpPr txBox="1"/>
          <p:nvPr/>
        </p:nvSpPr>
        <p:spPr>
          <a:xfrm>
            <a:off x="2288667" y="3700356"/>
            <a:ext cx="3982881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Avec les organismes sociaux (comme la CAF) et toutes les autorités habilitées à les connaître (ANCOLS, administration fiscale, etc.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FF56F1F5-FFC3-4675-A1D0-34B7641AA817}"/>
              </a:ext>
            </a:extLst>
          </p:cNvPr>
          <p:cNvSpPr txBox="1"/>
          <p:nvPr/>
        </p:nvSpPr>
        <p:spPr>
          <a:xfrm>
            <a:off x="185055" y="6821468"/>
            <a:ext cx="3156014" cy="584775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Abadi Extra Light" panose="020B0204020104020204" pitchFamily="34" charset="0"/>
              </a:rPr>
              <a:t>Majoritairement en France, dans nos locaux et chez nos hébergeurs.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2FF54C80-64AE-49D3-9221-C4502FEC0E0A}"/>
              </a:ext>
            </a:extLst>
          </p:cNvPr>
          <p:cNvSpPr txBox="1"/>
          <p:nvPr/>
        </p:nvSpPr>
        <p:spPr>
          <a:xfrm>
            <a:off x="1220795" y="8078512"/>
            <a:ext cx="1648235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Abadi Extra Light" panose="020B0204020104020204" pitchFamily="34" charset="0"/>
              </a:rPr>
              <a:t>100% en Europe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2AAFF973-74EB-4BD2-BD09-CEC3D44A01C0}"/>
              </a:ext>
            </a:extLst>
          </p:cNvPr>
          <p:cNvSpPr txBox="1"/>
          <p:nvPr/>
        </p:nvSpPr>
        <p:spPr>
          <a:xfrm>
            <a:off x="388177" y="9091707"/>
            <a:ext cx="1648235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Abadi Extra Light" panose="020B0204020104020204" pitchFamily="34" charset="0"/>
              </a:rPr>
              <a:t>En toute sécurité</a:t>
            </a:r>
          </a:p>
        </p:txBody>
      </p:sp>
    </p:spTree>
    <p:extLst>
      <p:ext uri="{BB962C8B-B14F-4D97-AF65-F5344CB8AC3E}">
        <p14:creationId xmlns:p14="http://schemas.microsoft.com/office/powerpoint/2010/main" val="2730187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rme libre : forme 32">
            <a:extLst>
              <a:ext uri="{FF2B5EF4-FFF2-40B4-BE49-F238E27FC236}">
                <a16:creationId xmlns:a16="http://schemas.microsoft.com/office/drawing/2014/main" id="{52A94068-3AD7-4692-A63D-4A9EC95867B8}"/>
              </a:ext>
            </a:extLst>
          </p:cNvPr>
          <p:cNvSpPr/>
          <p:nvPr/>
        </p:nvSpPr>
        <p:spPr>
          <a:xfrm>
            <a:off x="361740" y="0"/>
            <a:ext cx="6861803" cy="7213339"/>
          </a:xfrm>
          <a:custGeom>
            <a:avLst/>
            <a:gdLst>
              <a:gd name="connsiteX0" fmla="*/ 182016 w 6738101"/>
              <a:gd name="connsiteY0" fmla="*/ 0 h 7213339"/>
              <a:gd name="connsiteX1" fmla="*/ 31891 w 6738101"/>
              <a:gd name="connsiteY1" fmla="*/ 1050878 h 7213339"/>
              <a:gd name="connsiteX2" fmla="*/ 727926 w 6738101"/>
              <a:gd name="connsiteY2" fmla="*/ 1596788 h 7213339"/>
              <a:gd name="connsiteX3" fmla="*/ 3170876 w 6738101"/>
              <a:gd name="connsiteY3" fmla="*/ 1542197 h 7213339"/>
              <a:gd name="connsiteX4" fmla="*/ 4276344 w 6738101"/>
              <a:gd name="connsiteY4" fmla="*/ 1514901 h 7213339"/>
              <a:gd name="connsiteX5" fmla="*/ 5886780 w 6738101"/>
              <a:gd name="connsiteY5" fmla="*/ 1596788 h 7213339"/>
              <a:gd name="connsiteX6" fmla="*/ 6378100 w 6738101"/>
              <a:gd name="connsiteY6" fmla="*/ 2129051 h 7213339"/>
              <a:gd name="connsiteX7" fmla="*/ 6391747 w 6738101"/>
              <a:gd name="connsiteY7" fmla="*/ 2688609 h 7213339"/>
              <a:gd name="connsiteX8" fmla="*/ 4071628 w 6738101"/>
              <a:gd name="connsiteY8" fmla="*/ 2593075 h 7213339"/>
              <a:gd name="connsiteX9" fmla="*/ 2720500 w 6738101"/>
              <a:gd name="connsiteY9" fmla="*/ 2538484 h 7213339"/>
              <a:gd name="connsiteX10" fmla="*/ 1000882 w 6738101"/>
              <a:gd name="connsiteY10" fmla="*/ 2483893 h 7213339"/>
              <a:gd name="connsiteX11" fmla="*/ 400380 w 6738101"/>
              <a:gd name="connsiteY11" fmla="*/ 2770496 h 7213339"/>
              <a:gd name="connsiteX12" fmla="*/ 4595 w 6738101"/>
              <a:gd name="connsiteY12" fmla="*/ 3534770 h 7213339"/>
              <a:gd name="connsiteX13" fmla="*/ 577801 w 6738101"/>
              <a:gd name="connsiteY13" fmla="*/ 3971499 h 7213339"/>
              <a:gd name="connsiteX14" fmla="*/ 2297419 w 6738101"/>
              <a:gd name="connsiteY14" fmla="*/ 3889612 h 7213339"/>
              <a:gd name="connsiteX15" fmla="*/ 5081562 w 6738101"/>
              <a:gd name="connsiteY15" fmla="*/ 3698543 h 7213339"/>
              <a:gd name="connsiteX16" fmla="*/ 6350804 w 6738101"/>
              <a:gd name="connsiteY16" fmla="*/ 3903260 h 7213339"/>
              <a:gd name="connsiteX17" fmla="*/ 6678350 w 6738101"/>
              <a:gd name="connsiteY17" fmla="*/ 4640239 h 7213339"/>
              <a:gd name="connsiteX18" fmla="*/ 6487282 w 6738101"/>
              <a:gd name="connsiteY18" fmla="*/ 5063319 h 7213339"/>
              <a:gd name="connsiteX19" fmla="*/ 4330935 w 6738101"/>
              <a:gd name="connsiteY19" fmla="*/ 5022376 h 7213339"/>
              <a:gd name="connsiteX20" fmla="*/ 1533144 w 6738101"/>
              <a:gd name="connsiteY20" fmla="*/ 4940490 h 7213339"/>
              <a:gd name="connsiteX21" fmla="*/ 632392 w 6738101"/>
              <a:gd name="connsiteY21" fmla="*/ 5117910 h 7213339"/>
              <a:gd name="connsiteX22" fmla="*/ 359437 w 6738101"/>
              <a:gd name="connsiteY22" fmla="*/ 5854890 h 7213339"/>
              <a:gd name="connsiteX23" fmla="*/ 782517 w 6738101"/>
              <a:gd name="connsiteY23" fmla="*/ 6400800 h 7213339"/>
              <a:gd name="connsiteX24" fmla="*/ 1956225 w 6738101"/>
              <a:gd name="connsiteY24" fmla="*/ 6509982 h 7213339"/>
              <a:gd name="connsiteX25" fmla="*/ 3443831 w 6738101"/>
              <a:gd name="connsiteY25" fmla="*/ 6318913 h 7213339"/>
              <a:gd name="connsiteX26" fmla="*/ 5545586 w 6738101"/>
              <a:gd name="connsiteY26" fmla="*/ 6318913 h 7213339"/>
              <a:gd name="connsiteX27" fmla="*/ 5982314 w 6738101"/>
              <a:gd name="connsiteY27" fmla="*/ 6619164 h 7213339"/>
              <a:gd name="connsiteX28" fmla="*/ 5818541 w 6738101"/>
              <a:gd name="connsiteY28" fmla="*/ 7165075 h 7213339"/>
              <a:gd name="connsiteX29" fmla="*/ 5641120 w 6738101"/>
              <a:gd name="connsiteY29" fmla="*/ 7151427 h 7213339"/>
              <a:gd name="connsiteX0" fmla="*/ 182016 w 6832353"/>
              <a:gd name="connsiteY0" fmla="*/ 0 h 7213339"/>
              <a:gd name="connsiteX1" fmla="*/ 31891 w 6832353"/>
              <a:gd name="connsiteY1" fmla="*/ 1050878 h 7213339"/>
              <a:gd name="connsiteX2" fmla="*/ 727926 w 6832353"/>
              <a:gd name="connsiteY2" fmla="*/ 1596788 h 7213339"/>
              <a:gd name="connsiteX3" fmla="*/ 3170876 w 6832353"/>
              <a:gd name="connsiteY3" fmla="*/ 1542197 h 7213339"/>
              <a:gd name="connsiteX4" fmla="*/ 4276344 w 6832353"/>
              <a:gd name="connsiteY4" fmla="*/ 1514901 h 7213339"/>
              <a:gd name="connsiteX5" fmla="*/ 5886780 w 6832353"/>
              <a:gd name="connsiteY5" fmla="*/ 1596788 h 7213339"/>
              <a:gd name="connsiteX6" fmla="*/ 6378100 w 6832353"/>
              <a:gd name="connsiteY6" fmla="*/ 2129051 h 7213339"/>
              <a:gd name="connsiteX7" fmla="*/ 6391747 w 6832353"/>
              <a:gd name="connsiteY7" fmla="*/ 2688609 h 7213339"/>
              <a:gd name="connsiteX8" fmla="*/ 4071628 w 6832353"/>
              <a:gd name="connsiteY8" fmla="*/ 2593075 h 7213339"/>
              <a:gd name="connsiteX9" fmla="*/ 2720500 w 6832353"/>
              <a:gd name="connsiteY9" fmla="*/ 2538484 h 7213339"/>
              <a:gd name="connsiteX10" fmla="*/ 1000882 w 6832353"/>
              <a:gd name="connsiteY10" fmla="*/ 2483893 h 7213339"/>
              <a:gd name="connsiteX11" fmla="*/ 400380 w 6832353"/>
              <a:gd name="connsiteY11" fmla="*/ 2770496 h 7213339"/>
              <a:gd name="connsiteX12" fmla="*/ 4595 w 6832353"/>
              <a:gd name="connsiteY12" fmla="*/ 3534770 h 7213339"/>
              <a:gd name="connsiteX13" fmla="*/ 577801 w 6832353"/>
              <a:gd name="connsiteY13" fmla="*/ 3971499 h 7213339"/>
              <a:gd name="connsiteX14" fmla="*/ 2297419 w 6832353"/>
              <a:gd name="connsiteY14" fmla="*/ 3889612 h 7213339"/>
              <a:gd name="connsiteX15" fmla="*/ 5081562 w 6832353"/>
              <a:gd name="connsiteY15" fmla="*/ 3698543 h 7213339"/>
              <a:gd name="connsiteX16" fmla="*/ 6350804 w 6832353"/>
              <a:gd name="connsiteY16" fmla="*/ 3903260 h 7213339"/>
              <a:gd name="connsiteX17" fmla="*/ 6814827 w 6832353"/>
              <a:gd name="connsiteY17" fmla="*/ 4612943 h 7213339"/>
              <a:gd name="connsiteX18" fmla="*/ 6487282 w 6832353"/>
              <a:gd name="connsiteY18" fmla="*/ 5063319 h 7213339"/>
              <a:gd name="connsiteX19" fmla="*/ 4330935 w 6832353"/>
              <a:gd name="connsiteY19" fmla="*/ 5022376 h 7213339"/>
              <a:gd name="connsiteX20" fmla="*/ 1533144 w 6832353"/>
              <a:gd name="connsiteY20" fmla="*/ 4940490 h 7213339"/>
              <a:gd name="connsiteX21" fmla="*/ 632392 w 6832353"/>
              <a:gd name="connsiteY21" fmla="*/ 5117910 h 7213339"/>
              <a:gd name="connsiteX22" fmla="*/ 359437 w 6832353"/>
              <a:gd name="connsiteY22" fmla="*/ 5854890 h 7213339"/>
              <a:gd name="connsiteX23" fmla="*/ 782517 w 6832353"/>
              <a:gd name="connsiteY23" fmla="*/ 6400800 h 7213339"/>
              <a:gd name="connsiteX24" fmla="*/ 1956225 w 6832353"/>
              <a:gd name="connsiteY24" fmla="*/ 6509982 h 7213339"/>
              <a:gd name="connsiteX25" fmla="*/ 3443831 w 6832353"/>
              <a:gd name="connsiteY25" fmla="*/ 6318913 h 7213339"/>
              <a:gd name="connsiteX26" fmla="*/ 5545586 w 6832353"/>
              <a:gd name="connsiteY26" fmla="*/ 6318913 h 7213339"/>
              <a:gd name="connsiteX27" fmla="*/ 5982314 w 6832353"/>
              <a:gd name="connsiteY27" fmla="*/ 6619164 h 7213339"/>
              <a:gd name="connsiteX28" fmla="*/ 5818541 w 6832353"/>
              <a:gd name="connsiteY28" fmla="*/ 7165075 h 7213339"/>
              <a:gd name="connsiteX29" fmla="*/ 5641120 w 6832353"/>
              <a:gd name="connsiteY29" fmla="*/ 7151427 h 7213339"/>
              <a:gd name="connsiteX0" fmla="*/ 211466 w 6861803"/>
              <a:gd name="connsiteY0" fmla="*/ 0 h 7213339"/>
              <a:gd name="connsiteX1" fmla="*/ 61341 w 6861803"/>
              <a:gd name="connsiteY1" fmla="*/ 1050878 h 7213339"/>
              <a:gd name="connsiteX2" fmla="*/ 757376 w 6861803"/>
              <a:gd name="connsiteY2" fmla="*/ 1596788 h 7213339"/>
              <a:gd name="connsiteX3" fmla="*/ 3200326 w 6861803"/>
              <a:gd name="connsiteY3" fmla="*/ 1542197 h 7213339"/>
              <a:gd name="connsiteX4" fmla="*/ 4305794 w 6861803"/>
              <a:gd name="connsiteY4" fmla="*/ 1514901 h 7213339"/>
              <a:gd name="connsiteX5" fmla="*/ 5916230 w 6861803"/>
              <a:gd name="connsiteY5" fmla="*/ 1596788 h 7213339"/>
              <a:gd name="connsiteX6" fmla="*/ 6407550 w 6861803"/>
              <a:gd name="connsiteY6" fmla="*/ 2129051 h 7213339"/>
              <a:gd name="connsiteX7" fmla="*/ 6421197 w 6861803"/>
              <a:gd name="connsiteY7" fmla="*/ 2688609 h 7213339"/>
              <a:gd name="connsiteX8" fmla="*/ 4101078 w 6861803"/>
              <a:gd name="connsiteY8" fmla="*/ 2593075 h 7213339"/>
              <a:gd name="connsiteX9" fmla="*/ 2749950 w 6861803"/>
              <a:gd name="connsiteY9" fmla="*/ 2538484 h 7213339"/>
              <a:gd name="connsiteX10" fmla="*/ 1030332 w 6861803"/>
              <a:gd name="connsiteY10" fmla="*/ 2483893 h 7213339"/>
              <a:gd name="connsiteX11" fmla="*/ 170523 w 6861803"/>
              <a:gd name="connsiteY11" fmla="*/ 2784143 h 7213339"/>
              <a:gd name="connsiteX12" fmla="*/ 34045 w 6861803"/>
              <a:gd name="connsiteY12" fmla="*/ 3534770 h 7213339"/>
              <a:gd name="connsiteX13" fmla="*/ 607251 w 6861803"/>
              <a:gd name="connsiteY13" fmla="*/ 3971499 h 7213339"/>
              <a:gd name="connsiteX14" fmla="*/ 2326869 w 6861803"/>
              <a:gd name="connsiteY14" fmla="*/ 3889612 h 7213339"/>
              <a:gd name="connsiteX15" fmla="*/ 5111012 w 6861803"/>
              <a:gd name="connsiteY15" fmla="*/ 3698543 h 7213339"/>
              <a:gd name="connsiteX16" fmla="*/ 6380254 w 6861803"/>
              <a:gd name="connsiteY16" fmla="*/ 3903260 h 7213339"/>
              <a:gd name="connsiteX17" fmla="*/ 6844277 w 6861803"/>
              <a:gd name="connsiteY17" fmla="*/ 4612943 h 7213339"/>
              <a:gd name="connsiteX18" fmla="*/ 6516732 w 6861803"/>
              <a:gd name="connsiteY18" fmla="*/ 5063319 h 7213339"/>
              <a:gd name="connsiteX19" fmla="*/ 4360385 w 6861803"/>
              <a:gd name="connsiteY19" fmla="*/ 5022376 h 7213339"/>
              <a:gd name="connsiteX20" fmla="*/ 1562594 w 6861803"/>
              <a:gd name="connsiteY20" fmla="*/ 4940490 h 7213339"/>
              <a:gd name="connsiteX21" fmla="*/ 661842 w 6861803"/>
              <a:gd name="connsiteY21" fmla="*/ 5117910 h 7213339"/>
              <a:gd name="connsiteX22" fmla="*/ 388887 w 6861803"/>
              <a:gd name="connsiteY22" fmla="*/ 5854890 h 7213339"/>
              <a:gd name="connsiteX23" fmla="*/ 811967 w 6861803"/>
              <a:gd name="connsiteY23" fmla="*/ 6400800 h 7213339"/>
              <a:gd name="connsiteX24" fmla="*/ 1985675 w 6861803"/>
              <a:gd name="connsiteY24" fmla="*/ 6509982 h 7213339"/>
              <a:gd name="connsiteX25" fmla="*/ 3473281 w 6861803"/>
              <a:gd name="connsiteY25" fmla="*/ 6318913 h 7213339"/>
              <a:gd name="connsiteX26" fmla="*/ 5575036 w 6861803"/>
              <a:gd name="connsiteY26" fmla="*/ 6318913 h 7213339"/>
              <a:gd name="connsiteX27" fmla="*/ 6011764 w 6861803"/>
              <a:gd name="connsiteY27" fmla="*/ 6619164 h 7213339"/>
              <a:gd name="connsiteX28" fmla="*/ 5847991 w 6861803"/>
              <a:gd name="connsiteY28" fmla="*/ 7165075 h 7213339"/>
              <a:gd name="connsiteX29" fmla="*/ 5670570 w 6861803"/>
              <a:gd name="connsiteY29" fmla="*/ 7151427 h 7213339"/>
              <a:gd name="connsiteX0" fmla="*/ 211466 w 6861803"/>
              <a:gd name="connsiteY0" fmla="*/ 0 h 7213339"/>
              <a:gd name="connsiteX1" fmla="*/ 61341 w 6861803"/>
              <a:gd name="connsiteY1" fmla="*/ 1050878 h 7213339"/>
              <a:gd name="connsiteX2" fmla="*/ 757376 w 6861803"/>
              <a:gd name="connsiteY2" fmla="*/ 1596788 h 7213339"/>
              <a:gd name="connsiteX3" fmla="*/ 3200326 w 6861803"/>
              <a:gd name="connsiteY3" fmla="*/ 1542197 h 7213339"/>
              <a:gd name="connsiteX4" fmla="*/ 4305794 w 6861803"/>
              <a:gd name="connsiteY4" fmla="*/ 1514901 h 7213339"/>
              <a:gd name="connsiteX5" fmla="*/ 5916230 w 6861803"/>
              <a:gd name="connsiteY5" fmla="*/ 1596788 h 7213339"/>
              <a:gd name="connsiteX6" fmla="*/ 6489436 w 6861803"/>
              <a:gd name="connsiteY6" fmla="*/ 2033516 h 7213339"/>
              <a:gd name="connsiteX7" fmla="*/ 6421197 w 6861803"/>
              <a:gd name="connsiteY7" fmla="*/ 2688609 h 7213339"/>
              <a:gd name="connsiteX8" fmla="*/ 4101078 w 6861803"/>
              <a:gd name="connsiteY8" fmla="*/ 2593075 h 7213339"/>
              <a:gd name="connsiteX9" fmla="*/ 2749950 w 6861803"/>
              <a:gd name="connsiteY9" fmla="*/ 2538484 h 7213339"/>
              <a:gd name="connsiteX10" fmla="*/ 1030332 w 6861803"/>
              <a:gd name="connsiteY10" fmla="*/ 2483893 h 7213339"/>
              <a:gd name="connsiteX11" fmla="*/ 170523 w 6861803"/>
              <a:gd name="connsiteY11" fmla="*/ 2784143 h 7213339"/>
              <a:gd name="connsiteX12" fmla="*/ 34045 w 6861803"/>
              <a:gd name="connsiteY12" fmla="*/ 3534770 h 7213339"/>
              <a:gd name="connsiteX13" fmla="*/ 607251 w 6861803"/>
              <a:gd name="connsiteY13" fmla="*/ 3971499 h 7213339"/>
              <a:gd name="connsiteX14" fmla="*/ 2326869 w 6861803"/>
              <a:gd name="connsiteY14" fmla="*/ 3889612 h 7213339"/>
              <a:gd name="connsiteX15" fmla="*/ 5111012 w 6861803"/>
              <a:gd name="connsiteY15" fmla="*/ 3698543 h 7213339"/>
              <a:gd name="connsiteX16" fmla="*/ 6380254 w 6861803"/>
              <a:gd name="connsiteY16" fmla="*/ 3903260 h 7213339"/>
              <a:gd name="connsiteX17" fmla="*/ 6844277 w 6861803"/>
              <a:gd name="connsiteY17" fmla="*/ 4612943 h 7213339"/>
              <a:gd name="connsiteX18" fmla="*/ 6516732 w 6861803"/>
              <a:gd name="connsiteY18" fmla="*/ 5063319 h 7213339"/>
              <a:gd name="connsiteX19" fmla="*/ 4360385 w 6861803"/>
              <a:gd name="connsiteY19" fmla="*/ 5022376 h 7213339"/>
              <a:gd name="connsiteX20" fmla="*/ 1562594 w 6861803"/>
              <a:gd name="connsiteY20" fmla="*/ 4940490 h 7213339"/>
              <a:gd name="connsiteX21" fmla="*/ 661842 w 6861803"/>
              <a:gd name="connsiteY21" fmla="*/ 5117910 h 7213339"/>
              <a:gd name="connsiteX22" fmla="*/ 388887 w 6861803"/>
              <a:gd name="connsiteY22" fmla="*/ 5854890 h 7213339"/>
              <a:gd name="connsiteX23" fmla="*/ 811967 w 6861803"/>
              <a:gd name="connsiteY23" fmla="*/ 6400800 h 7213339"/>
              <a:gd name="connsiteX24" fmla="*/ 1985675 w 6861803"/>
              <a:gd name="connsiteY24" fmla="*/ 6509982 h 7213339"/>
              <a:gd name="connsiteX25" fmla="*/ 3473281 w 6861803"/>
              <a:gd name="connsiteY25" fmla="*/ 6318913 h 7213339"/>
              <a:gd name="connsiteX26" fmla="*/ 5575036 w 6861803"/>
              <a:gd name="connsiteY26" fmla="*/ 6318913 h 7213339"/>
              <a:gd name="connsiteX27" fmla="*/ 6011764 w 6861803"/>
              <a:gd name="connsiteY27" fmla="*/ 6619164 h 7213339"/>
              <a:gd name="connsiteX28" fmla="*/ 5847991 w 6861803"/>
              <a:gd name="connsiteY28" fmla="*/ 7165075 h 7213339"/>
              <a:gd name="connsiteX29" fmla="*/ 5670570 w 6861803"/>
              <a:gd name="connsiteY29" fmla="*/ 7151427 h 7213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861803" h="7213339">
                <a:moveTo>
                  <a:pt x="211466" y="0"/>
                </a:moveTo>
                <a:cubicBezTo>
                  <a:pt x="90911" y="392373"/>
                  <a:pt x="-29644" y="784747"/>
                  <a:pt x="61341" y="1050878"/>
                </a:cubicBezTo>
                <a:cubicBezTo>
                  <a:pt x="152326" y="1317009"/>
                  <a:pt x="234212" y="1514902"/>
                  <a:pt x="757376" y="1596788"/>
                </a:cubicBezTo>
                <a:cubicBezTo>
                  <a:pt x="1280540" y="1678674"/>
                  <a:pt x="3200326" y="1542197"/>
                  <a:pt x="3200326" y="1542197"/>
                </a:cubicBezTo>
                <a:cubicBezTo>
                  <a:pt x="3791729" y="1528549"/>
                  <a:pt x="3853143" y="1505803"/>
                  <a:pt x="4305794" y="1514901"/>
                </a:cubicBezTo>
                <a:cubicBezTo>
                  <a:pt x="4758445" y="1524000"/>
                  <a:pt x="5552290" y="1510352"/>
                  <a:pt x="5916230" y="1596788"/>
                </a:cubicBezTo>
                <a:cubicBezTo>
                  <a:pt x="6280170" y="1683224"/>
                  <a:pt x="6405275" y="1851546"/>
                  <a:pt x="6489436" y="2033516"/>
                </a:cubicBezTo>
                <a:cubicBezTo>
                  <a:pt x="6573597" y="2215486"/>
                  <a:pt x="6819257" y="2595349"/>
                  <a:pt x="6421197" y="2688609"/>
                </a:cubicBezTo>
                <a:cubicBezTo>
                  <a:pt x="6023137" y="2781869"/>
                  <a:pt x="4101078" y="2593075"/>
                  <a:pt x="4101078" y="2593075"/>
                </a:cubicBezTo>
                <a:lnTo>
                  <a:pt x="2749950" y="2538484"/>
                </a:lnTo>
                <a:cubicBezTo>
                  <a:pt x="2238159" y="2520287"/>
                  <a:pt x="1460236" y="2442950"/>
                  <a:pt x="1030332" y="2483893"/>
                </a:cubicBezTo>
                <a:cubicBezTo>
                  <a:pt x="600428" y="2524836"/>
                  <a:pt x="336571" y="2608997"/>
                  <a:pt x="170523" y="2784143"/>
                </a:cubicBezTo>
                <a:cubicBezTo>
                  <a:pt x="4475" y="2959289"/>
                  <a:pt x="-38743" y="3336877"/>
                  <a:pt x="34045" y="3534770"/>
                </a:cubicBezTo>
                <a:cubicBezTo>
                  <a:pt x="106833" y="3732663"/>
                  <a:pt x="225114" y="3912359"/>
                  <a:pt x="607251" y="3971499"/>
                </a:cubicBezTo>
                <a:cubicBezTo>
                  <a:pt x="989388" y="4030639"/>
                  <a:pt x="2326869" y="3889612"/>
                  <a:pt x="2326869" y="3889612"/>
                </a:cubicBezTo>
                <a:cubicBezTo>
                  <a:pt x="3077496" y="3844119"/>
                  <a:pt x="4435448" y="3696268"/>
                  <a:pt x="5111012" y="3698543"/>
                </a:cubicBezTo>
                <a:cubicBezTo>
                  <a:pt x="5786576" y="3700818"/>
                  <a:pt x="6091377" y="3750860"/>
                  <a:pt x="6380254" y="3903260"/>
                </a:cubicBezTo>
                <a:cubicBezTo>
                  <a:pt x="6669131" y="4055660"/>
                  <a:pt x="6821531" y="4419600"/>
                  <a:pt x="6844277" y="4612943"/>
                </a:cubicBezTo>
                <a:cubicBezTo>
                  <a:pt x="6867023" y="4806286"/>
                  <a:pt x="6930714" y="4995080"/>
                  <a:pt x="6516732" y="5063319"/>
                </a:cubicBezTo>
                <a:cubicBezTo>
                  <a:pt x="6102750" y="5131558"/>
                  <a:pt x="4360385" y="5022376"/>
                  <a:pt x="4360385" y="5022376"/>
                </a:cubicBezTo>
                <a:cubicBezTo>
                  <a:pt x="3534695" y="5001905"/>
                  <a:pt x="2179018" y="4924568"/>
                  <a:pt x="1562594" y="4940490"/>
                </a:cubicBezTo>
                <a:cubicBezTo>
                  <a:pt x="946170" y="4956412"/>
                  <a:pt x="857460" y="4965510"/>
                  <a:pt x="661842" y="5117910"/>
                </a:cubicBezTo>
                <a:cubicBezTo>
                  <a:pt x="466224" y="5270310"/>
                  <a:pt x="363866" y="5641075"/>
                  <a:pt x="388887" y="5854890"/>
                </a:cubicBezTo>
                <a:cubicBezTo>
                  <a:pt x="413908" y="6068705"/>
                  <a:pt x="545836" y="6291618"/>
                  <a:pt x="811967" y="6400800"/>
                </a:cubicBezTo>
                <a:cubicBezTo>
                  <a:pt x="1078098" y="6509982"/>
                  <a:pt x="1542123" y="6523630"/>
                  <a:pt x="1985675" y="6509982"/>
                </a:cubicBezTo>
                <a:cubicBezTo>
                  <a:pt x="2429227" y="6496334"/>
                  <a:pt x="2875054" y="6350758"/>
                  <a:pt x="3473281" y="6318913"/>
                </a:cubicBezTo>
                <a:cubicBezTo>
                  <a:pt x="4071508" y="6287068"/>
                  <a:pt x="5151956" y="6268871"/>
                  <a:pt x="5575036" y="6318913"/>
                </a:cubicBezTo>
                <a:cubicBezTo>
                  <a:pt x="5998116" y="6368955"/>
                  <a:pt x="5966272" y="6478137"/>
                  <a:pt x="6011764" y="6619164"/>
                </a:cubicBezTo>
                <a:cubicBezTo>
                  <a:pt x="6057256" y="6760191"/>
                  <a:pt x="5904857" y="7076365"/>
                  <a:pt x="5847991" y="7165075"/>
                </a:cubicBezTo>
                <a:cubicBezTo>
                  <a:pt x="5791125" y="7253785"/>
                  <a:pt x="5730847" y="7202606"/>
                  <a:pt x="5670570" y="7151427"/>
                </a:cubicBezTo>
              </a:path>
            </a:pathLst>
          </a:custGeom>
          <a:noFill/>
          <a:ln w="28575"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3A927F8-5C5D-463B-9673-014A1156EB39}"/>
              </a:ext>
            </a:extLst>
          </p:cNvPr>
          <p:cNvSpPr txBox="1"/>
          <p:nvPr/>
        </p:nvSpPr>
        <p:spPr>
          <a:xfrm>
            <a:off x="1652459" y="319315"/>
            <a:ext cx="4254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>
                <a:ln>
                  <a:solidFill>
                    <a:srgbClr val="336698"/>
                  </a:solidFill>
                </a:ln>
                <a:solidFill>
                  <a:srgbClr val="336698"/>
                </a:solidFill>
                <a:latin typeface="Abadi Extra Light" panose="020B0204020104020204" pitchFamily="34" charset="0"/>
                <a:cs typeface="Arial" panose="020B0604020202020204" pitchFamily="34" charset="0"/>
              </a:rPr>
              <a:t>QUELS SONT VOS DROITS ?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269423F-DD98-4121-9921-C9D3D79AA162}"/>
              </a:ext>
            </a:extLst>
          </p:cNvPr>
          <p:cNvSpPr txBox="1"/>
          <p:nvPr/>
        </p:nvSpPr>
        <p:spPr>
          <a:xfrm>
            <a:off x="2738856" y="1370200"/>
            <a:ext cx="2081963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Accéder à vos données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58A5125-737B-4F50-A324-ED2D0DD8021E}"/>
              </a:ext>
            </a:extLst>
          </p:cNvPr>
          <p:cNvSpPr txBox="1"/>
          <p:nvPr/>
        </p:nvSpPr>
        <p:spPr>
          <a:xfrm>
            <a:off x="2824493" y="2408337"/>
            <a:ext cx="1910686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Rectifier vos données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AC25571-8A4C-476A-ACC5-4DB11636D8D7}"/>
              </a:ext>
            </a:extLst>
          </p:cNvPr>
          <p:cNvSpPr txBox="1"/>
          <p:nvPr/>
        </p:nvSpPr>
        <p:spPr>
          <a:xfrm>
            <a:off x="1913165" y="3637542"/>
            <a:ext cx="3733343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Vous opposer au traitement de vos données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922B651-B428-4C36-9ACC-B1EC6C5289C9}"/>
              </a:ext>
            </a:extLst>
          </p:cNvPr>
          <p:cNvSpPr txBox="1"/>
          <p:nvPr/>
        </p:nvSpPr>
        <p:spPr>
          <a:xfrm>
            <a:off x="2227063" y="4813477"/>
            <a:ext cx="3105547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Limiter le traitement de vos données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5A6B6DD-A9EF-449F-B611-917C323CE466}"/>
              </a:ext>
            </a:extLst>
          </p:cNvPr>
          <p:cNvSpPr txBox="1"/>
          <p:nvPr/>
        </p:nvSpPr>
        <p:spPr>
          <a:xfrm>
            <a:off x="2663790" y="6143718"/>
            <a:ext cx="2232092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336698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badi Extra Light" panose="020B0204020104020204" pitchFamily="34" charset="0"/>
              </a:rPr>
              <a:t>Faire effacer vos données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13A2B1C-F446-4533-A4E1-AF530D1969A5}"/>
              </a:ext>
            </a:extLst>
          </p:cNvPr>
          <p:cNvSpPr txBox="1"/>
          <p:nvPr/>
        </p:nvSpPr>
        <p:spPr>
          <a:xfrm>
            <a:off x="1631555" y="7624087"/>
            <a:ext cx="4296565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badi Extra Light" panose="020B0204020104020204" pitchFamily="34" charset="0"/>
              </a:rPr>
              <a:t>CLIQUEZ-ICI POUR CONTACTER NOTRE DÉLÉGUÉ À LA PROTECTION DES DONNÉES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D5C30C61-E00A-42C7-A68E-3BCA70CB35ED}"/>
              </a:ext>
            </a:extLst>
          </p:cNvPr>
          <p:cNvGrpSpPr/>
          <p:nvPr/>
        </p:nvGrpSpPr>
        <p:grpSpPr>
          <a:xfrm>
            <a:off x="910301" y="10099349"/>
            <a:ext cx="5739072" cy="423080"/>
            <a:chOff x="910301" y="9826389"/>
            <a:chExt cx="5739072" cy="423080"/>
          </a:xfrm>
        </p:grpSpPr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68313EB3-CF49-4C5D-8D33-858FB5883349}"/>
                </a:ext>
              </a:extLst>
            </p:cNvPr>
            <p:cNvCxnSpPr/>
            <p:nvPr/>
          </p:nvCxnSpPr>
          <p:spPr>
            <a:xfrm>
              <a:off x="1007837" y="10140287"/>
              <a:ext cx="5544000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riangle isocèle 27">
              <a:extLst>
                <a:ext uri="{FF2B5EF4-FFF2-40B4-BE49-F238E27FC236}">
                  <a16:creationId xmlns:a16="http://schemas.microsoft.com/office/drawing/2014/main" id="{F30085AF-9AF4-4B37-B35E-611D0CC1A9B4}"/>
                </a:ext>
              </a:extLst>
            </p:cNvPr>
            <p:cNvSpPr/>
            <p:nvPr/>
          </p:nvSpPr>
          <p:spPr>
            <a:xfrm rot="10800000">
              <a:off x="3698543" y="10140287"/>
              <a:ext cx="245659" cy="109182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417F2B19-B503-45F4-84CD-0EAA99533A7E}"/>
                </a:ext>
              </a:extLst>
            </p:cNvPr>
            <p:cNvSpPr txBox="1"/>
            <p:nvPr/>
          </p:nvSpPr>
          <p:spPr>
            <a:xfrm>
              <a:off x="910301" y="9826389"/>
              <a:ext cx="57390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badi Extra Light" panose="020B0204020104020204" pitchFamily="34" charset="0"/>
                </a:rPr>
                <a:t>Cliquez ici pour lire la charte de protection des données en intégralité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24962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208</Words>
  <Application>Microsoft Office PowerPoint</Application>
  <PresentationFormat>Personnalisé</PresentationFormat>
  <Paragraphs>26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Abadi Extra Light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2020-05-19T13:13:58Z</dcterms:created>
  <dcterms:modified xsi:type="dcterms:W3CDTF">2023-05-02T07:46:02Z</dcterms:modified>
</cp:coreProperties>
</file>